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4"/>
  </p:sldMasterIdLst>
  <p:notesMasterIdLst>
    <p:notesMasterId r:id="rId26"/>
  </p:notesMasterIdLst>
  <p:sldIdLst>
    <p:sldId id="256" r:id="rId5"/>
    <p:sldId id="268" r:id="rId6"/>
    <p:sldId id="265" r:id="rId7"/>
    <p:sldId id="257" r:id="rId8"/>
    <p:sldId id="258" r:id="rId9"/>
    <p:sldId id="259" r:id="rId10"/>
    <p:sldId id="273" r:id="rId11"/>
    <p:sldId id="272" r:id="rId12"/>
    <p:sldId id="260" r:id="rId13"/>
    <p:sldId id="269" r:id="rId14"/>
    <p:sldId id="261" r:id="rId15"/>
    <p:sldId id="262" r:id="rId16"/>
    <p:sldId id="270" r:id="rId17"/>
    <p:sldId id="271" r:id="rId18"/>
    <p:sldId id="266" r:id="rId19"/>
    <p:sldId id="263" r:id="rId20"/>
    <p:sldId id="264" r:id="rId21"/>
    <p:sldId id="276" r:id="rId22"/>
    <p:sldId id="277" r:id="rId23"/>
    <p:sldId id="278" r:id="rId24"/>
    <p:sldId id="275" r:id="rId2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Proxima Nova" panose="020B0604020202020204" charset="0"/>
      <p:regular r:id="rId31"/>
      <p:bold r:id="rId32"/>
      <p:italic r:id="rId33"/>
      <p:boldItalic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B7FF213-6CE3-4317-8FAA-FB676400E11A}">
          <p14:sldIdLst>
            <p14:sldId id="256"/>
            <p14:sldId id="268"/>
            <p14:sldId id="265"/>
            <p14:sldId id="257"/>
            <p14:sldId id="258"/>
            <p14:sldId id="259"/>
            <p14:sldId id="273"/>
            <p14:sldId id="272"/>
            <p14:sldId id="260"/>
            <p14:sldId id="269"/>
            <p14:sldId id="261"/>
            <p14:sldId id="262"/>
            <p14:sldId id="270"/>
            <p14:sldId id="271"/>
            <p14:sldId id="266"/>
            <p14:sldId id="263"/>
            <p14:sldId id="264"/>
            <p14:sldId id="276"/>
            <p14:sldId id="277"/>
            <p14:sldId id="278"/>
          </p14:sldIdLst>
        </p14:section>
        <p14:section name="Untitled Section" id="{278036DE-1709-4238-9999-E1708010399D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ia Moraes" userId="c9c67e8a-58e2-4733-9a1c-5d44fec4775b" providerId="ADAL" clId="{E5F374F5-7C16-4DC0-8EAE-F79215EEE5F8}"/>
    <pc:docChg chg="undo custSel delSld modSld modSection">
      <pc:chgData name="Marcia Moraes" userId="c9c67e8a-58e2-4733-9a1c-5d44fec4775b" providerId="ADAL" clId="{E5F374F5-7C16-4DC0-8EAE-F79215EEE5F8}" dt="2023-08-08T21:47:44.433" v="283" actId="20577"/>
      <pc:docMkLst>
        <pc:docMk/>
      </pc:docMkLst>
      <pc:sldChg chg="modSp">
        <pc:chgData name="Marcia Moraes" userId="c9c67e8a-58e2-4733-9a1c-5d44fec4775b" providerId="ADAL" clId="{E5F374F5-7C16-4DC0-8EAE-F79215EEE5F8}" dt="2023-08-08T21:09:35.069" v="92" actId="20577"/>
        <pc:sldMkLst>
          <pc:docMk/>
          <pc:sldMk cId="0" sldId="256"/>
        </pc:sldMkLst>
        <pc:spChg chg="mod">
          <ac:chgData name="Marcia Moraes" userId="c9c67e8a-58e2-4733-9a1c-5d44fec4775b" providerId="ADAL" clId="{E5F374F5-7C16-4DC0-8EAE-F79215EEE5F8}" dt="2023-08-08T21:09:35.069" v="92" actId="20577"/>
          <ac:spMkLst>
            <pc:docMk/>
            <pc:sldMk cId="0" sldId="256"/>
            <ac:spMk id="187" creationId="{00000000-0000-0000-0000-000000000000}"/>
          </ac:spMkLst>
        </pc:spChg>
      </pc:sldChg>
      <pc:sldChg chg="modSp">
        <pc:chgData name="Marcia Moraes" userId="c9c67e8a-58e2-4733-9a1c-5d44fec4775b" providerId="ADAL" clId="{E5F374F5-7C16-4DC0-8EAE-F79215EEE5F8}" dt="2023-08-08T21:14:55.905" v="120" actId="1076"/>
        <pc:sldMkLst>
          <pc:docMk/>
          <pc:sldMk cId="0" sldId="257"/>
        </pc:sldMkLst>
        <pc:spChg chg="mod">
          <ac:chgData name="Marcia Moraes" userId="c9c67e8a-58e2-4733-9a1c-5d44fec4775b" providerId="ADAL" clId="{E5F374F5-7C16-4DC0-8EAE-F79215EEE5F8}" dt="2023-08-08T21:14:55.905" v="120" actId="1076"/>
          <ac:spMkLst>
            <pc:docMk/>
            <pc:sldMk cId="0" sldId="257"/>
            <ac:spMk id="192" creationId="{00000000-0000-0000-0000-000000000000}"/>
          </ac:spMkLst>
        </pc:spChg>
        <pc:spChg chg="mod">
          <ac:chgData name="Marcia Moraes" userId="c9c67e8a-58e2-4733-9a1c-5d44fec4775b" providerId="ADAL" clId="{E5F374F5-7C16-4DC0-8EAE-F79215EEE5F8}" dt="2023-08-08T21:14:47.165" v="119" actId="6549"/>
          <ac:spMkLst>
            <pc:docMk/>
            <pc:sldMk cId="0" sldId="257"/>
            <ac:spMk id="193" creationId="{00000000-0000-0000-0000-000000000000}"/>
          </ac:spMkLst>
        </pc:spChg>
        <pc:spChg chg="mod">
          <ac:chgData name="Marcia Moraes" userId="c9c67e8a-58e2-4733-9a1c-5d44fec4775b" providerId="ADAL" clId="{E5F374F5-7C16-4DC0-8EAE-F79215EEE5F8}" dt="2023-08-08T21:14:44.111" v="118" actId="1076"/>
          <ac:spMkLst>
            <pc:docMk/>
            <pc:sldMk cId="0" sldId="257"/>
            <ac:spMk id="195" creationId="{00000000-0000-0000-0000-000000000000}"/>
          </ac:spMkLst>
        </pc:spChg>
      </pc:sldChg>
      <pc:sldChg chg="modSp">
        <pc:chgData name="Marcia Moraes" userId="c9c67e8a-58e2-4733-9a1c-5d44fec4775b" providerId="ADAL" clId="{E5F374F5-7C16-4DC0-8EAE-F79215EEE5F8}" dt="2023-08-08T21:17:10.629" v="122" actId="255"/>
        <pc:sldMkLst>
          <pc:docMk/>
          <pc:sldMk cId="0" sldId="258"/>
        </pc:sldMkLst>
        <pc:spChg chg="mod">
          <ac:chgData name="Marcia Moraes" userId="c9c67e8a-58e2-4733-9a1c-5d44fec4775b" providerId="ADAL" clId="{E5F374F5-7C16-4DC0-8EAE-F79215EEE5F8}" dt="2023-08-08T21:17:10.629" v="122" actId="255"/>
          <ac:spMkLst>
            <pc:docMk/>
            <pc:sldMk cId="0" sldId="258"/>
            <ac:spMk id="202" creationId="{00000000-0000-0000-0000-000000000000}"/>
          </ac:spMkLst>
        </pc:spChg>
      </pc:sldChg>
      <pc:sldChg chg="addSp modSp modAnim">
        <pc:chgData name="Marcia Moraes" userId="c9c67e8a-58e2-4733-9a1c-5d44fec4775b" providerId="ADAL" clId="{E5F374F5-7C16-4DC0-8EAE-F79215EEE5F8}" dt="2023-08-08T21:38:47.913" v="194" actId="1076"/>
        <pc:sldMkLst>
          <pc:docMk/>
          <pc:sldMk cId="0" sldId="259"/>
        </pc:sldMkLst>
        <pc:spChg chg="add mod">
          <ac:chgData name="Marcia Moraes" userId="c9c67e8a-58e2-4733-9a1c-5d44fec4775b" providerId="ADAL" clId="{E5F374F5-7C16-4DC0-8EAE-F79215EEE5F8}" dt="2023-08-08T21:38:47.913" v="194" actId="1076"/>
          <ac:spMkLst>
            <pc:docMk/>
            <pc:sldMk cId="0" sldId="259"/>
            <ac:spMk id="5" creationId="{F9335D2C-0A1D-4DC6-8FF5-163F3ACF10B4}"/>
          </ac:spMkLst>
        </pc:spChg>
        <pc:spChg chg="mod">
          <ac:chgData name="Marcia Moraes" userId="c9c67e8a-58e2-4733-9a1c-5d44fec4775b" providerId="ADAL" clId="{E5F374F5-7C16-4DC0-8EAE-F79215EEE5F8}" dt="2023-08-08T21:32:02.863" v="159" actId="1076"/>
          <ac:spMkLst>
            <pc:docMk/>
            <pc:sldMk cId="0" sldId="259"/>
            <ac:spMk id="212" creationId="{00000000-0000-0000-0000-000000000000}"/>
          </ac:spMkLst>
        </pc:spChg>
        <pc:spChg chg="mod">
          <ac:chgData name="Marcia Moraes" userId="c9c67e8a-58e2-4733-9a1c-5d44fec4775b" providerId="ADAL" clId="{E5F374F5-7C16-4DC0-8EAE-F79215EEE5F8}" dt="2023-08-08T21:37:37.766" v="184" actId="14100"/>
          <ac:spMkLst>
            <pc:docMk/>
            <pc:sldMk cId="0" sldId="259"/>
            <ac:spMk id="213" creationId="{00000000-0000-0000-0000-000000000000}"/>
          </ac:spMkLst>
        </pc:spChg>
        <pc:picChg chg="mod">
          <ac:chgData name="Marcia Moraes" userId="c9c67e8a-58e2-4733-9a1c-5d44fec4775b" providerId="ADAL" clId="{E5F374F5-7C16-4DC0-8EAE-F79215EEE5F8}" dt="2023-08-08T21:37:40.902" v="185" actId="1076"/>
          <ac:picMkLst>
            <pc:docMk/>
            <pc:sldMk cId="0" sldId="259"/>
            <ac:picMk id="214" creationId="{00000000-0000-0000-0000-000000000000}"/>
          </ac:picMkLst>
        </pc:picChg>
      </pc:sldChg>
      <pc:sldChg chg="modTransition">
        <pc:chgData name="Marcia Moraes" userId="c9c67e8a-58e2-4733-9a1c-5d44fec4775b" providerId="ADAL" clId="{E5F374F5-7C16-4DC0-8EAE-F79215EEE5F8}" dt="2023-08-08T21:28:52.659" v="147"/>
        <pc:sldMkLst>
          <pc:docMk/>
          <pc:sldMk cId="0" sldId="260"/>
        </pc:sldMkLst>
      </pc:sldChg>
      <pc:sldChg chg="modSp">
        <pc:chgData name="Marcia Moraes" userId="c9c67e8a-58e2-4733-9a1c-5d44fec4775b" providerId="ADAL" clId="{E5F374F5-7C16-4DC0-8EAE-F79215EEE5F8}" dt="2023-08-08T21:24:49.594" v="142" actId="1076"/>
        <pc:sldMkLst>
          <pc:docMk/>
          <pc:sldMk cId="0" sldId="261"/>
        </pc:sldMkLst>
        <pc:spChg chg="mod">
          <ac:chgData name="Marcia Moraes" userId="c9c67e8a-58e2-4733-9a1c-5d44fec4775b" providerId="ADAL" clId="{E5F374F5-7C16-4DC0-8EAE-F79215EEE5F8}" dt="2023-08-08T21:24:22.580" v="139" actId="1076"/>
          <ac:spMkLst>
            <pc:docMk/>
            <pc:sldMk cId="0" sldId="261"/>
            <ac:spMk id="251" creationId="{00000000-0000-0000-0000-000000000000}"/>
          </ac:spMkLst>
        </pc:spChg>
        <pc:spChg chg="mod">
          <ac:chgData name="Marcia Moraes" userId="c9c67e8a-58e2-4733-9a1c-5d44fec4775b" providerId="ADAL" clId="{E5F374F5-7C16-4DC0-8EAE-F79215EEE5F8}" dt="2023-08-08T21:24:49.594" v="142" actId="1076"/>
          <ac:spMkLst>
            <pc:docMk/>
            <pc:sldMk cId="0" sldId="261"/>
            <ac:spMk id="252" creationId="{00000000-0000-0000-0000-000000000000}"/>
          </ac:spMkLst>
        </pc:spChg>
      </pc:sldChg>
      <pc:sldChg chg="modSp">
        <pc:chgData name="Marcia Moraes" userId="c9c67e8a-58e2-4733-9a1c-5d44fec4775b" providerId="ADAL" clId="{E5F374F5-7C16-4DC0-8EAE-F79215EEE5F8}" dt="2023-08-08T21:47:44.433" v="283" actId="20577"/>
        <pc:sldMkLst>
          <pc:docMk/>
          <pc:sldMk cId="0" sldId="263"/>
        </pc:sldMkLst>
        <pc:spChg chg="mod">
          <ac:chgData name="Marcia Moraes" userId="c9c67e8a-58e2-4733-9a1c-5d44fec4775b" providerId="ADAL" clId="{E5F374F5-7C16-4DC0-8EAE-F79215EEE5F8}" dt="2023-08-08T21:47:44.433" v="283" actId="20577"/>
          <ac:spMkLst>
            <pc:docMk/>
            <pc:sldMk cId="0" sldId="263"/>
            <ac:spMk id="277" creationId="{00000000-0000-0000-0000-000000000000}"/>
          </ac:spMkLst>
        </pc:spChg>
        <pc:spChg chg="mod">
          <ac:chgData name="Marcia Moraes" userId="c9c67e8a-58e2-4733-9a1c-5d44fec4775b" providerId="ADAL" clId="{E5F374F5-7C16-4DC0-8EAE-F79215EEE5F8}" dt="2023-08-08T21:40:57.499" v="196" actId="14100"/>
          <ac:spMkLst>
            <pc:docMk/>
            <pc:sldMk cId="0" sldId="263"/>
            <ac:spMk id="278" creationId="{00000000-0000-0000-0000-000000000000}"/>
          </ac:spMkLst>
        </pc:spChg>
      </pc:sldChg>
      <pc:sldChg chg="modSp">
        <pc:chgData name="Marcia Moraes" userId="c9c67e8a-58e2-4733-9a1c-5d44fec4775b" providerId="ADAL" clId="{E5F374F5-7C16-4DC0-8EAE-F79215EEE5F8}" dt="2023-08-08T21:41:03.181" v="197" actId="14100"/>
        <pc:sldMkLst>
          <pc:docMk/>
          <pc:sldMk cId="0" sldId="264"/>
        </pc:sldMkLst>
        <pc:spChg chg="mod">
          <ac:chgData name="Marcia Moraes" userId="c9c67e8a-58e2-4733-9a1c-5d44fec4775b" providerId="ADAL" clId="{E5F374F5-7C16-4DC0-8EAE-F79215EEE5F8}" dt="2023-08-08T21:41:03.181" v="197" actId="14100"/>
          <ac:spMkLst>
            <pc:docMk/>
            <pc:sldMk cId="0" sldId="264"/>
            <ac:spMk id="286" creationId="{00000000-0000-0000-0000-000000000000}"/>
          </ac:spMkLst>
        </pc:spChg>
      </pc:sldChg>
      <pc:sldChg chg="modSp">
        <pc:chgData name="Marcia Moraes" userId="c9c67e8a-58e2-4733-9a1c-5d44fec4775b" providerId="ADAL" clId="{E5F374F5-7C16-4DC0-8EAE-F79215EEE5F8}" dt="2023-08-08T21:14:00.094" v="113" actId="5793"/>
        <pc:sldMkLst>
          <pc:docMk/>
          <pc:sldMk cId="647093047" sldId="265"/>
        </pc:sldMkLst>
        <pc:spChg chg="mod">
          <ac:chgData name="Marcia Moraes" userId="c9c67e8a-58e2-4733-9a1c-5d44fec4775b" providerId="ADAL" clId="{E5F374F5-7C16-4DC0-8EAE-F79215EEE5F8}" dt="2023-08-08T21:11:40.107" v="107" actId="20577"/>
          <ac:spMkLst>
            <pc:docMk/>
            <pc:sldMk cId="647093047" sldId="265"/>
            <ac:spMk id="4" creationId="{E4EB2D8E-758C-5C40-AB20-4179AA16F9CA}"/>
          </ac:spMkLst>
        </pc:spChg>
        <pc:spChg chg="mod">
          <ac:chgData name="Marcia Moraes" userId="c9c67e8a-58e2-4733-9a1c-5d44fec4775b" providerId="ADAL" clId="{E5F374F5-7C16-4DC0-8EAE-F79215EEE5F8}" dt="2023-08-08T21:14:00.094" v="113" actId="5793"/>
          <ac:spMkLst>
            <pc:docMk/>
            <pc:sldMk cId="647093047" sldId="265"/>
            <ac:spMk id="5" creationId="{DF94F8F2-DB00-B24F-8FEE-984DFD19E975}"/>
          </ac:spMkLst>
        </pc:spChg>
      </pc:sldChg>
      <pc:sldChg chg="addSp delSp modSp">
        <pc:chgData name="Marcia Moraes" userId="c9c67e8a-58e2-4733-9a1c-5d44fec4775b" providerId="ADAL" clId="{E5F374F5-7C16-4DC0-8EAE-F79215EEE5F8}" dt="2023-08-08T21:11:05.150" v="104" actId="255"/>
        <pc:sldMkLst>
          <pc:docMk/>
          <pc:sldMk cId="2954226462" sldId="268"/>
        </pc:sldMkLst>
        <pc:spChg chg="add del mod">
          <ac:chgData name="Marcia Moraes" userId="c9c67e8a-58e2-4733-9a1c-5d44fec4775b" providerId="ADAL" clId="{E5F374F5-7C16-4DC0-8EAE-F79215EEE5F8}" dt="2023-08-08T20:59:17.483" v="2" actId="478"/>
          <ac:spMkLst>
            <pc:docMk/>
            <pc:sldMk cId="2954226462" sldId="268"/>
            <ac:spMk id="3" creationId="{A1A4FB7D-B7EF-4F3C-936E-E037147EBB87}"/>
          </ac:spMkLst>
        </pc:spChg>
        <pc:spChg chg="del">
          <ac:chgData name="Marcia Moraes" userId="c9c67e8a-58e2-4733-9a1c-5d44fec4775b" providerId="ADAL" clId="{E5F374F5-7C16-4DC0-8EAE-F79215EEE5F8}" dt="2023-08-08T20:59:14.025" v="1" actId="478"/>
          <ac:spMkLst>
            <pc:docMk/>
            <pc:sldMk cId="2954226462" sldId="268"/>
            <ac:spMk id="5" creationId="{C41A88B0-CF49-5149-8DBA-17B1BA803727}"/>
          </ac:spMkLst>
        </pc:spChg>
        <pc:spChg chg="del">
          <ac:chgData name="Marcia Moraes" userId="c9c67e8a-58e2-4733-9a1c-5d44fec4775b" providerId="ADAL" clId="{E5F374F5-7C16-4DC0-8EAE-F79215EEE5F8}" dt="2023-08-08T20:59:21.417" v="4" actId="478"/>
          <ac:spMkLst>
            <pc:docMk/>
            <pc:sldMk cId="2954226462" sldId="268"/>
            <ac:spMk id="6" creationId="{3D9F4D3B-2C08-BE45-8FD4-7843D5BB5458}"/>
          </ac:spMkLst>
        </pc:spChg>
        <pc:spChg chg="del">
          <ac:chgData name="Marcia Moraes" userId="c9c67e8a-58e2-4733-9a1c-5d44fec4775b" providerId="ADAL" clId="{E5F374F5-7C16-4DC0-8EAE-F79215EEE5F8}" dt="2023-08-08T21:00:45.305" v="8" actId="478"/>
          <ac:spMkLst>
            <pc:docMk/>
            <pc:sldMk cId="2954226462" sldId="268"/>
            <ac:spMk id="7" creationId="{F1F79DD2-1F3F-234C-A44A-3A87D436D29A}"/>
          </ac:spMkLst>
        </pc:spChg>
        <pc:spChg chg="del">
          <ac:chgData name="Marcia Moraes" userId="c9c67e8a-58e2-4733-9a1c-5d44fec4775b" providerId="ADAL" clId="{E5F374F5-7C16-4DC0-8EAE-F79215EEE5F8}" dt="2023-08-08T20:59:10.227" v="0" actId="478"/>
          <ac:spMkLst>
            <pc:docMk/>
            <pc:sldMk cId="2954226462" sldId="268"/>
            <ac:spMk id="8" creationId="{CB2AA412-D130-43EF-906E-4BF94229CAED}"/>
          </ac:spMkLst>
        </pc:spChg>
        <pc:spChg chg="add">
          <ac:chgData name="Marcia Moraes" userId="c9c67e8a-58e2-4733-9a1c-5d44fec4775b" providerId="ADAL" clId="{E5F374F5-7C16-4DC0-8EAE-F79215EEE5F8}" dt="2023-08-08T20:59:17.811" v="3"/>
          <ac:spMkLst>
            <pc:docMk/>
            <pc:sldMk cId="2954226462" sldId="268"/>
            <ac:spMk id="9" creationId="{5EB9B6D0-D369-438E-B61B-53AC98928244}"/>
          </ac:spMkLst>
        </pc:spChg>
        <pc:spChg chg="add mod">
          <ac:chgData name="Marcia Moraes" userId="c9c67e8a-58e2-4733-9a1c-5d44fec4775b" providerId="ADAL" clId="{E5F374F5-7C16-4DC0-8EAE-F79215EEE5F8}" dt="2023-08-08T20:59:42.358" v="6" actId="6549"/>
          <ac:spMkLst>
            <pc:docMk/>
            <pc:sldMk cId="2954226462" sldId="268"/>
            <ac:spMk id="10" creationId="{48211BEB-681B-4158-90BC-CD4759785E0E}"/>
          </ac:spMkLst>
        </pc:spChg>
        <pc:spChg chg="add del mod">
          <ac:chgData name="Marcia Moraes" userId="c9c67e8a-58e2-4733-9a1c-5d44fec4775b" providerId="ADAL" clId="{E5F374F5-7C16-4DC0-8EAE-F79215EEE5F8}" dt="2023-08-08T20:59:28.404" v="5" actId="478"/>
          <ac:spMkLst>
            <pc:docMk/>
            <pc:sldMk cId="2954226462" sldId="268"/>
            <ac:spMk id="11" creationId="{C1634C8E-DB46-4492-82C5-1F88BFC5D7E7}"/>
          </ac:spMkLst>
        </pc:spChg>
        <pc:spChg chg="add mod">
          <ac:chgData name="Marcia Moraes" userId="c9c67e8a-58e2-4733-9a1c-5d44fec4775b" providerId="ADAL" clId="{E5F374F5-7C16-4DC0-8EAE-F79215EEE5F8}" dt="2023-08-08T21:11:05.150" v="104" actId="255"/>
          <ac:spMkLst>
            <pc:docMk/>
            <pc:sldMk cId="2954226462" sldId="268"/>
            <ac:spMk id="12" creationId="{B1D2387D-9121-4785-845D-0B4F00B7DB70}"/>
          </ac:spMkLst>
        </pc:spChg>
        <pc:spChg chg="add mod">
          <ac:chgData name="Marcia Moraes" userId="c9c67e8a-58e2-4733-9a1c-5d44fec4775b" providerId="ADAL" clId="{E5F374F5-7C16-4DC0-8EAE-F79215EEE5F8}" dt="2023-08-08T21:10:17.158" v="100" actId="14100"/>
          <ac:spMkLst>
            <pc:docMk/>
            <pc:sldMk cId="2954226462" sldId="268"/>
            <ac:spMk id="13" creationId="{FABF9B2A-2B41-41DE-BCB2-A499DB14E9D0}"/>
          </ac:spMkLst>
        </pc:spChg>
        <pc:picChg chg="add mod">
          <ac:chgData name="Marcia Moraes" userId="c9c67e8a-58e2-4733-9a1c-5d44fec4775b" providerId="ADAL" clId="{E5F374F5-7C16-4DC0-8EAE-F79215EEE5F8}" dt="2023-08-08T21:08:15.862" v="11" actId="1076"/>
          <ac:picMkLst>
            <pc:docMk/>
            <pc:sldMk cId="2954226462" sldId="268"/>
            <ac:picMk id="1026" creationId="{051A05BC-4A62-444F-90D7-86062F8AE0ED}"/>
          </ac:picMkLst>
        </pc:picChg>
      </pc:sldChg>
      <pc:sldChg chg="delSp modSp modTransition delAnim">
        <pc:chgData name="Marcia Moraes" userId="c9c67e8a-58e2-4733-9a1c-5d44fec4775b" providerId="ADAL" clId="{E5F374F5-7C16-4DC0-8EAE-F79215EEE5F8}" dt="2023-08-08T21:28:58.605" v="148"/>
        <pc:sldMkLst>
          <pc:docMk/>
          <pc:sldMk cId="472942348" sldId="269"/>
        </pc:sldMkLst>
        <pc:spChg chg="mod">
          <ac:chgData name="Marcia Moraes" userId="c9c67e8a-58e2-4733-9a1c-5d44fec4775b" providerId="ADAL" clId="{E5F374F5-7C16-4DC0-8EAE-F79215EEE5F8}" dt="2023-08-08T21:23:13.792" v="130" actId="14100"/>
          <ac:spMkLst>
            <pc:docMk/>
            <pc:sldMk cId="472942348" sldId="269"/>
            <ac:spMk id="220" creationId="{00000000-0000-0000-0000-000000000000}"/>
          </ac:spMkLst>
        </pc:spChg>
        <pc:spChg chg="mod">
          <ac:chgData name="Marcia Moraes" userId="c9c67e8a-58e2-4733-9a1c-5d44fec4775b" providerId="ADAL" clId="{E5F374F5-7C16-4DC0-8EAE-F79215EEE5F8}" dt="2023-08-08T21:24:03.427" v="137" actId="14100"/>
          <ac:spMkLst>
            <pc:docMk/>
            <pc:sldMk cId="472942348" sldId="269"/>
            <ac:spMk id="241" creationId="{00000000-0000-0000-0000-000000000000}"/>
          </ac:spMkLst>
        </pc:spChg>
        <pc:spChg chg="del">
          <ac:chgData name="Marcia Moraes" userId="c9c67e8a-58e2-4733-9a1c-5d44fec4775b" providerId="ADAL" clId="{E5F374F5-7C16-4DC0-8EAE-F79215EEE5F8}" dt="2023-08-08T21:23:01.255" v="127" actId="478"/>
          <ac:spMkLst>
            <pc:docMk/>
            <pc:sldMk cId="472942348" sldId="269"/>
            <ac:spMk id="246" creationId="{00000000-0000-0000-0000-000000000000}"/>
          </ac:spMkLst>
        </pc:spChg>
        <pc:grpChg chg="mod">
          <ac:chgData name="Marcia Moraes" userId="c9c67e8a-58e2-4733-9a1c-5d44fec4775b" providerId="ADAL" clId="{E5F374F5-7C16-4DC0-8EAE-F79215EEE5F8}" dt="2023-08-08T21:23:27.105" v="132" actId="1076"/>
          <ac:grpSpMkLst>
            <pc:docMk/>
            <pc:sldMk cId="472942348" sldId="269"/>
            <ac:grpSpMk id="4" creationId="{00000000-0000-0000-0000-000000000000}"/>
          </ac:grpSpMkLst>
        </pc:grpChg>
        <pc:grpChg chg="del">
          <ac:chgData name="Marcia Moraes" userId="c9c67e8a-58e2-4733-9a1c-5d44fec4775b" providerId="ADAL" clId="{E5F374F5-7C16-4DC0-8EAE-F79215EEE5F8}" dt="2023-08-08T21:23:02.924" v="128" actId="478"/>
          <ac:grpSpMkLst>
            <pc:docMk/>
            <pc:sldMk cId="472942348" sldId="269"/>
            <ac:grpSpMk id="242" creationId="{00000000-0000-0000-0000-000000000000}"/>
          </ac:grpSpMkLst>
        </pc:grpChg>
        <pc:picChg chg="mod">
          <ac:chgData name="Marcia Moraes" userId="c9c67e8a-58e2-4733-9a1c-5d44fec4775b" providerId="ADAL" clId="{E5F374F5-7C16-4DC0-8EAE-F79215EEE5F8}" dt="2023-08-08T21:23:34.612" v="133" actId="1076"/>
          <ac:picMkLst>
            <pc:docMk/>
            <pc:sldMk cId="472942348" sldId="269"/>
            <ac:picMk id="3" creationId="{00000000-0000-0000-0000-000000000000}"/>
          </ac:picMkLst>
        </pc:picChg>
      </pc:sldChg>
      <pc:sldChg chg="modTransition">
        <pc:chgData name="Marcia Moraes" userId="c9c67e8a-58e2-4733-9a1c-5d44fec4775b" providerId="ADAL" clId="{E5F374F5-7C16-4DC0-8EAE-F79215EEE5F8}" dt="2023-08-08T21:28:49.054" v="146"/>
        <pc:sldMkLst>
          <pc:docMk/>
          <pc:sldMk cId="4007638952" sldId="272"/>
        </pc:sldMkLst>
      </pc:sldChg>
      <pc:sldChg chg="modTransition">
        <pc:chgData name="Marcia Moraes" userId="c9c67e8a-58e2-4733-9a1c-5d44fec4775b" providerId="ADAL" clId="{E5F374F5-7C16-4DC0-8EAE-F79215EEE5F8}" dt="2023-08-08T21:28:46.098" v="145"/>
        <pc:sldMkLst>
          <pc:docMk/>
          <pc:sldMk cId="627379359" sldId="273"/>
        </pc:sldMkLst>
      </pc:sldChg>
      <pc:sldChg chg="del">
        <pc:chgData name="Marcia Moraes" userId="c9c67e8a-58e2-4733-9a1c-5d44fec4775b" providerId="ADAL" clId="{E5F374F5-7C16-4DC0-8EAE-F79215EEE5F8}" dt="2023-08-08T21:45:00.412" v="281" actId="2696"/>
        <pc:sldMkLst>
          <pc:docMk/>
          <pc:sldMk cId="2617766144" sldId="274"/>
        </pc:sldMkLst>
      </pc:sldChg>
      <pc:sldChg chg="modSp">
        <pc:chgData name="Marcia Moraes" userId="c9c67e8a-58e2-4733-9a1c-5d44fec4775b" providerId="ADAL" clId="{E5F374F5-7C16-4DC0-8EAE-F79215EEE5F8}" dt="2023-08-08T21:43:24.630" v="253" actId="1076"/>
        <pc:sldMkLst>
          <pc:docMk/>
          <pc:sldMk cId="0" sldId="276"/>
        </pc:sldMkLst>
        <pc:spChg chg="mod">
          <ac:chgData name="Marcia Moraes" userId="c9c67e8a-58e2-4733-9a1c-5d44fec4775b" providerId="ADAL" clId="{E5F374F5-7C16-4DC0-8EAE-F79215EEE5F8}" dt="2023-08-08T21:43:24.630" v="253" actId="1076"/>
          <ac:spMkLst>
            <pc:docMk/>
            <pc:sldMk cId="0" sldId="276"/>
            <ac:spMk id="2" creationId="{0D3C153C-0232-A8EC-25BF-87E05E5AA99A}"/>
          </ac:spMkLst>
        </pc:spChg>
        <pc:spChg chg="mod">
          <ac:chgData name="Marcia Moraes" userId="c9c67e8a-58e2-4733-9a1c-5d44fec4775b" providerId="ADAL" clId="{E5F374F5-7C16-4DC0-8EAE-F79215EEE5F8}" dt="2023-08-08T21:42:26.232" v="198" actId="14100"/>
          <ac:spMkLst>
            <pc:docMk/>
            <pc:sldMk cId="0" sldId="276"/>
            <ac:spMk id="6" creationId="{7B1AEE8E-D6C4-5E63-7BFF-A8156B577DAD}"/>
          </ac:spMkLst>
        </pc:spChg>
        <pc:spChg chg="mod">
          <ac:chgData name="Marcia Moraes" userId="c9c67e8a-58e2-4733-9a1c-5d44fec4775b" providerId="ADAL" clId="{E5F374F5-7C16-4DC0-8EAE-F79215EEE5F8}" dt="2023-08-08T21:43:07.609" v="250" actId="1076"/>
          <ac:spMkLst>
            <pc:docMk/>
            <pc:sldMk cId="0" sldId="276"/>
            <ac:spMk id="8" creationId="{6B605581-6AFE-99EB-6A18-2A7D723C9623}"/>
          </ac:spMkLst>
        </pc:spChg>
        <pc:spChg chg="mod">
          <ac:chgData name="Marcia Moraes" userId="c9c67e8a-58e2-4733-9a1c-5d44fec4775b" providerId="ADAL" clId="{E5F374F5-7C16-4DC0-8EAE-F79215EEE5F8}" dt="2023-08-08T21:42:58.616" v="249" actId="1076"/>
          <ac:spMkLst>
            <pc:docMk/>
            <pc:sldMk cId="0" sldId="276"/>
            <ac:spMk id="10" creationId="{262DFA47-D474-9C0A-9C43-C0319EF6B548}"/>
          </ac:spMkLst>
        </pc:spChg>
        <pc:spChg chg="mod">
          <ac:chgData name="Marcia Moraes" userId="c9c67e8a-58e2-4733-9a1c-5d44fec4775b" providerId="ADAL" clId="{E5F374F5-7C16-4DC0-8EAE-F79215EEE5F8}" dt="2023-08-08T21:43:23.499" v="252" actId="1076"/>
          <ac:spMkLst>
            <pc:docMk/>
            <pc:sldMk cId="0" sldId="276"/>
            <ac:spMk id="274" creationId="{00000000-0000-0000-0000-000000000000}"/>
          </ac:spMkLst>
        </pc:spChg>
        <pc:cxnChg chg="mod">
          <ac:chgData name="Marcia Moraes" userId="c9c67e8a-58e2-4733-9a1c-5d44fec4775b" providerId="ADAL" clId="{E5F374F5-7C16-4DC0-8EAE-F79215EEE5F8}" dt="2023-08-08T21:43:07.609" v="250" actId="1076"/>
          <ac:cxnSpMkLst>
            <pc:docMk/>
            <pc:sldMk cId="0" sldId="276"/>
            <ac:cxnSpMk id="7" creationId="{BE1958E1-E773-CD1C-4A8C-D5E099EDFD64}"/>
          </ac:cxnSpMkLst>
        </pc:cxnChg>
        <pc:cxnChg chg="mod">
          <ac:chgData name="Marcia Moraes" userId="c9c67e8a-58e2-4733-9a1c-5d44fec4775b" providerId="ADAL" clId="{E5F374F5-7C16-4DC0-8EAE-F79215EEE5F8}" dt="2023-08-08T21:42:58.616" v="249" actId="1076"/>
          <ac:cxnSpMkLst>
            <pc:docMk/>
            <pc:sldMk cId="0" sldId="276"/>
            <ac:cxnSpMk id="9" creationId="{3A49EDB6-B1A9-4C42-5039-4E0D1BD58E33}"/>
          </ac:cxnSpMkLst>
        </pc:cxnChg>
      </pc:sldChg>
      <pc:sldChg chg="modSp">
        <pc:chgData name="Marcia Moraes" userId="c9c67e8a-58e2-4733-9a1c-5d44fec4775b" providerId="ADAL" clId="{E5F374F5-7C16-4DC0-8EAE-F79215EEE5F8}" dt="2023-08-08T21:44:05.475" v="275" actId="1076"/>
        <pc:sldMkLst>
          <pc:docMk/>
          <pc:sldMk cId="257763264" sldId="277"/>
        </pc:sldMkLst>
        <pc:spChg chg="mod">
          <ac:chgData name="Marcia Moraes" userId="c9c67e8a-58e2-4733-9a1c-5d44fec4775b" providerId="ADAL" clId="{E5F374F5-7C16-4DC0-8EAE-F79215EEE5F8}" dt="2023-08-08T21:43:57.709" v="273" actId="1035"/>
          <ac:spMkLst>
            <pc:docMk/>
            <pc:sldMk cId="257763264" sldId="277"/>
            <ac:spMk id="2" creationId="{0D3C153C-0232-A8EC-25BF-87E05E5AA99A}"/>
          </ac:spMkLst>
        </pc:spChg>
        <pc:spChg chg="mod">
          <ac:chgData name="Marcia Moraes" userId="c9c67e8a-58e2-4733-9a1c-5d44fec4775b" providerId="ADAL" clId="{E5F374F5-7C16-4DC0-8EAE-F79215EEE5F8}" dt="2023-08-08T21:43:57.709" v="273" actId="1035"/>
          <ac:spMkLst>
            <pc:docMk/>
            <pc:sldMk cId="257763264" sldId="277"/>
            <ac:spMk id="14" creationId="{863A1331-B209-CF7D-B1F7-66B4B4802CC8}"/>
          </ac:spMkLst>
        </pc:spChg>
        <pc:spChg chg="mod">
          <ac:chgData name="Marcia Moraes" userId="c9c67e8a-58e2-4733-9a1c-5d44fec4775b" providerId="ADAL" clId="{E5F374F5-7C16-4DC0-8EAE-F79215EEE5F8}" dt="2023-08-08T21:43:57.709" v="273" actId="1035"/>
          <ac:spMkLst>
            <pc:docMk/>
            <pc:sldMk cId="257763264" sldId="277"/>
            <ac:spMk id="17" creationId="{9912E3B2-A06F-35B2-3F20-286C6C386EA0}"/>
          </ac:spMkLst>
        </pc:spChg>
        <pc:spChg chg="mod">
          <ac:chgData name="Marcia Moraes" userId="c9c67e8a-58e2-4733-9a1c-5d44fec4775b" providerId="ADAL" clId="{E5F374F5-7C16-4DC0-8EAE-F79215EEE5F8}" dt="2023-08-08T21:43:57.709" v="273" actId="1035"/>
          <ac:spMkLst>
            <pc:docMk/>
            <pc:sldMk cId="257763264" sldId="277"/>
            <ac:spMk id="18" creationId="{3DDA6BA5-C710-EDC1-C2BF-2F3ED31FE93D}"/>
          </ac:spMkLst>
        </pc:spChg>
        <pc:spChg chg="mod">
          <ac:chgData name="Marcia Moraes" userId="c9c67e8a-58e2-4733-9a1c-5d44fec4775b" providerId="ADAL" clId="{E5F374F5-7C16-4DC0-8EAE-F79215EEE5F8}" dt="2023-08-08T21:43:57.709" v="273" actId="1035"/>
          <ac:spMkLst>
            <pc:docMk/>
            <pc:sldMk cId="257763264" sldId="277"/>
            <ac:spMk id="19" creationId="{3C6B2D84-307D-D137-249B-41DC8F0F3898}"/>
          </ac:spMkLst>
        </pc:spChg>
        <pc:spChg chg="mod">
          <ac:chgData name="Marcia Moraes" userId="c9c67e8a-58e2-4733-9a1c-5d44fec4775b" providerId="ADAL" clId="{E5F374F5-7C16-4DC0-8EAE-F79215EEE5F8}" dt="2023-08-08T21:44:05.475" v="275" actId="1076"/>
          <ac:spMkLst>
            <pc:docMk/>
            <pc:sldMk cId="257763264" sldId="277"/>
            <ac:spMk id="274" creationId="{00000000-0000-0000-0000-000000000000}"/>
          </ac:spMkLst>
        </pc:spChg>
        <pc:cxnChg chg="mod">
          <ac:chgData name="Marcia Moraes" userId="c9c67e8a-58e2-4733-9a1c-5d44fec4775b" providerId="ADAL" clId="{E5F374F5-7C16-4DC0-8EAE-F79215EEE5F8}" dt="2023-08-08T21:43:57.709" v="273" actId="1035"/>
          <ac:cxnSpMkLst>
            <pc:docMk/>
            <pc:sldMk cId="257763264" sldId="277"/>
            <ac:cxnSpMk id="13" creationId="{DDA0552B-D053-5F64-2E38-61683075125B}"/>
          </ac:cxnSpMkLst>
        </pc:cxnChg>
        <pc:cxnChg chg="mod">
          <ac:chgData name="Marcia Moraes" userId="c9c67e8a-58e2-4733-9a1c-5d44fec4775b" providerId="ADAL" clId="{E5F374F5-7C16-4DC0-8EAE-F79215EEE5F8}" dt="2023-08-08T21:43:57.709" v="273" actId="1035"/>
          <ac:cxnSpMkLst>
            <pc:docMk/>
            <pc:sldMk cId="257763264" sldId="277"/>
            <ac:cxnSpMk id="16" creationId="{B58E023C-C690-B63A-FF7F-7679C9CE7932}"/>
          </ac:cxnSpMkLst>
        </pc:cxnChg>
      </pc:sldChg>
      <pc:sldChg chg="addSp delSp modSp">
        <pc:chgData name="Marcia Moraes" userId="c9c67e8a-58e2-4733-9a1c-5d44fec4775b" providerId="ADAL" clId="{E5F374F5-7C16-4DC0-8EAE-F79215EEE5F8}" dt="2023-08-08T21:44:33.966" v="280"/>
        <pc:sldMkLst>
          <pc:docMk/>
          <pc:sldMk cId="1572458290" sldId="278"/>
        </pc:sldMkLst>
        <pc:spChg chg="add del mod">
          <ac:chgData name="Marcia Moraes" userId="c9c67e8a-58e2-4733-9a1c-5d44fec4775b" providerId="ADAL" clId="{E5F374F5-7C16-4DC0-8EAE-F79215EEE5F8}" dt="2023-08-08T21:44:33.277" v="279" actId="478"/>
          <ac:spMkLst>
            <pc:docMk/>
            <pc:sldMk cId="1572458290" sldId="278"/>
            <ac:spMk id="6" creationId="{A67C4E5D-964A-4055-909A-49D732F7120B}"/>
          </ac:spMkLst>
        </pc:spChg>
        <pc:spChg chg="add del">
          <ac:chgData name="Marcia Moraes" userId="c9c67e8a-58e2-4733-9a1c-5d44fec4775b" providerId="ADAL" clId="{E5F374F5-7C16-4DC0-8EAE-F79215EEE5F8}" dt="2023-08-08T21:44:30.607" v="278" actId="478"/>
          <ac:spMkLst>
            <pc:docMk/>
            <pc:sldMk cId="1572458290" sldId="278"/>
            <ac:spMk id="9" creationId="{6E619A0E-C757-4ACD-9FA9-6E14ED73E87A}"/>
          </ac:spMkLst>
        </pc:spChg>
        <pc:spChg chg="add">
          <ac:chgData name="Marcia Moraes" userId="c9c67e8a-58e2-4733-9a1c-5d44fec4775b" providerId="ADAL" clId="{E5F374F5-7C16-4DC0-8EAE-F79215EEE5F8}" dt="2023-08-08T21:44:33.966" v="280"/>
          <ac:spMkLst>
            <pc:docMk/>
            <pc:sldMk cId="1572458290" sldId="278"/>
            <ac:spMk id="10" creationId="{24613AF5-06E9-4448-A3A8-B90C14F283EF}"/>
          </ac:spMkLst>
        </pc:spChg>
        <pc:spChg chg="del">
          <ac:chgData name="Marcia Moraes" userId="c9c67e8a-58e2-4733-9a1c-5d44fec4775b" providerId="ADAL" clId="{E5F374F5-7C16-4DC0-8EAE-F79215EEE5F8}" dt="2023-08-08T21:44:27.709" v="276" actId="478"/>
          <ac:spMkLst>
            <pc:docMk/>
            <pc:sldMk cId="1572458290" sldId="278"/>
            <ac:spMk id="274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33.3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14,'38'0,"-2"0,-7 0,0 0,0 0,-1 0,-4 0,4 0,-10 0,10 0,-11 0,18 0,-19 0,18 0,-20 0,14 0,-10 4,4 0,0 1,-4-1,4-4,0 0,-4 0,5 0,-11 0,3 0,-7 0,4 0,-2 0,-3 3,7 1,-6 0,1 2,1-3,0 4,0-1,0-3,0 0,0-3,5-3,1-2,1-3,-1 0,1 3,-1-3,2 7,-7-5,5 5,-8-5,6 5,27-2,10 3,-11 2,2 2,-5 1,-1 3,28 10,-13 5,-6-5,-14-4,19 3,-16-5,18 5,-15-11,-1-1,-7-5,-5 0,-2-4,0-5,-4-4,4-2,-5-1,-1 4,1-2,0 2,-5 8,3-3,-2 6,0-3,2 4,-3 0,5 0,-5-3,4 2,-4-2,1 3,2-4,-2 4,3-4,1 4,-1 0,7 0,-5 0,4 0,-5 0,4 0,-3 0,5 0,-11 0,4 0,-4 0,0-4,0-4,-5 1,4-5,-3 8,2 1,3 3,-4 0,4 0,-3 0,-3 0,6 0,-3 0,0 0,1 0,-1 0,2 0,-1 0,1 0,-4 0,6 0,-4 0,1 0,1 0,-2 0,-1 0,3 0,-2 0,2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22.31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0,'44'0,"-9"0,-8 0,-9 0,4 0,1 0,-10 0,4 0,-10 0,3 0,0 0,1 0,2 0,-5 0,6 3,-6 1,2-1,1 0,-3-3,7 4,-8 0,3 2,-3 1,3 0,-2 0,2 0,-3 0,3-3,1-1,0-3,2 0,-6 0,7 3,-4-2,2 5,-3-5,1 2,1 0,0-2,-2 5,1-6,1 3,0-3,0 0,-1 0,0 0,2 0,-2 0,-1 0,3 0,-2 0,0 0,2 0,-3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24.75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1,'45'0,"-9"0,-8 0,-11 0,11 0,-10 0,4 0,6 0,-8 0,15 0,-18 0,11 0,-4 0,5 0,-10 0,7 0,-12 0,9 0,-11 0,3 0,-7 0,4 0,-2 3,2 1,-1 4,0-1,-4 0,4 0,-3 1,4 0,-5-2,3-2,0 0,1-4,2 2,-6-1,5 1,-2-2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27.89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1,'30'0,"0"0,-18 0,10 0,-8 0,12 0,-6 0,-1 0,2 0,-3 0,0 0,4 0,-5 0,-1 0,1 0,0 0,-5 0,4 0,-4 0,0 0,4 0,-8 3,7 1,-2 4,-1-3,0 1,-1-5,-3 6,6-3,-6-1,2 3,2-2,-4 0,5 2,-3-5,-2 4,5-1,-1 0,-1 3,0-6,0 1,-3-2,11 0,-10 0,9 4,-10-3,3 6,0-3,-4 3,6-3,-5 2,4-6,-2 7,-1-6,1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15.72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1,'34'0,"-7"0,-16 0,6 0,-7 0,6 0,-5 0,7 0,-5 0,9 3,-10 2,0 0,4-1,-4 0,4 0,-3 3,3 2,-4-2,0 1,4 0,-8-4,3 3,0-6,-2 2,5-3,-6 0,4 0,-1 0,-1 0,2 0,-3 0,1 0,2 0,-2 0,-1 0,3 0,-2 0,0 0,2 0,-1 0,-1 0,4 0,-6 0,4-3,-1-1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18.66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1,'30'0,"-1"0,-21 0,8 0,-9 0,4 0,0 0,-3 0,12 0,-11 0,10 0,-11 0,7 0,-2 0,-1 0,-1 3,-1 1,-2 3,4-3,-4-1,2 0,0-3,5 8,-3-8,8 8,-13-4,9 0,-8 2,4-4,-3 4,-1-6,5 4,-2-2,0-1,2 2,-6-3,6 0,-3 0,0 0,2 0,-4 0,4 0,-2 0,0 0,-1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20.94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1,'41'0,"-2"0,-3 0,-5 4,5-3,-7 12,-5-10,3 5,-3-8,-1 0,-1 0,-5 0,-5 0,0 0,-3 0,2 0,-1 0,2 0,-3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24.44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1,'56'0,"-5"0,-22 0,0 0,7 0,-6 0,3 0,-10 0,-3 0,-8 0,-1 0,-2 0,2 0,1 0,-2 0,1 0,-1 0,0 0,3 0,-6 0,6 0,-2 3,0-2,2 2,-6-3,6 0,-3 0,1 0,0 3,-1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39.5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85,'30'0,"19"0,-8 0,21 0,-14 0,10 0,-1 0,7 0,0 0,-6 0,-12 0,6 0,-1 0,-11 0,4 0,-9 0,-5 0,13 0,-13-3,6-7,-12 4,10-8,-9 13,6-11,-4 10,-9-9,0 4,-7 1,-7-3,12 8,-9-2,9 3,-6 3,-2 1,5 0,-3-1,2-3,0 3,-5-3,7 4,-4-4,0 0,3 3,-5-3,2 6,0-2,2 0,-1 2,0-4,-1 0,1 2,0-4,1 4,-4-4,4 0,-2 0,0 0,2 5,-5-4,6 5,-1-6,4 0,5 0,-3 0,17 0,-10 0,18 0,-13 0,13 0,-6 0,0 0,5 0,-17 3,10-2,-17 2,3-3,-8 0,0 0,20 0,15 0,8 0,6 0,-25 0,-1 0,-13 4,11 1,-8 5,10 0,-13-1,-5-1,-7 0,-4-4,3 2,-2-2,2 3,-1-3,-1 2,4-6,-2 4,2-4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42.6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42,'66'0,"-30"0,1 0,-1 0,2 0,19 0,3 0,-10 0,1 0,-4 0,2 0,-3 0,9 0,-1 0,10 0,1 0,-11 0,0 0,4 0,1 0,1 0,-3 0,-16 0,-1 0,11 0,-2 0,17 0,-25 0,0 0,-4 0,-1 0,0 0,-2 0,20 0,-2 0,-8 0,-7 0,-1 0,-7-4,0 2,-5-6,-2 4,-6-1,1-2,-5 3,4-1,-8 2,7 3,-7 0,3 0,1 0,-4 0,8 0,-4 0,5 0,-1 0,7 0,0 0,13 0,-5 0,11 0,-5 0,0 0,-2 0,-6 5,0 0,1 0,-7 3,-1-7,-5 3,-5-4,0 0,-2 0,-3 3,0 9,-24-6,4 5,-16-11,12 0,-5 0,4-4,-4 0,0-1,8 1,-7 1,8 1,1-1,1 0,1 2,0-2,-3 3,4 0,-6 0,7 0,-6 0,8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46.2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19,'51'0,"6"0,-21 0,2 0,4 0,2 0,14 1,2-2,-17-2,2 1,0-1,3 2,2 1,0-1,3-2,0 0,1 1,4 4,1 1,0 1,0-4,1 1,-1 0,-4 1,1 2,-3-2,9-1,-4-2,-1 1,-4 0,-18 0,-2 0,5 0,0 0,23 0,-33 0,4 0,-7 0,4 0,13 0,-12 0,6 0,-12 0,10 0,-14 0,15 5,-17-1,-1 2,-5-3,-5-3,5 3,-4-3,4 3,-2-3,1 0,-1 0,2 0,-2 0,1 0,0 0,-1 0,0 0,3 0,-6 0,7 0,-5 0,2 0,0 3,-5 3,4 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49.6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47,'59'0,"-24"0,-3 0,1 0,26 0,-12 0,15 0,-8 0,6 0,-13 0,4 0,2 0,0 0,1 0,5 0,-5 0,0 0,6 0,-21 0,11 0,-12 0,-1 0,-1-4,-7 3,0-4,0 5,0-4,0 3,0-3,7 4,-5 0,4 0,-6-4,7 3,-5-4,12 1,-12 2,4-3,1 5,1 0,1 0,4 0,-4 0,0 0,-3 0,-6 0,0 0,0 0,-6 0,-1 0,-5 0,-5 0,4 0,-8 0,3 3,-1-2,-2 2,5-3,-3 0,0 0,1 0,-1 0,0 0,4-2,-7 1,6-5,-6 5,7-2,-4 3,0 0,3 0,-6 0,6 0,-3 0,0 0,2 0,-3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53.2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17,'30'0,"2"0,-1 0,-1 0,12 0,-4 0,7 0,-1 0,-10 0,2 0,14 0,-14 0,-2 0,11 0,7 0,-6 0,14 0,5 0,-14 0,-16 0,-1 0,11 0,21 0,-20 0,-4 0,-14 0,-5 0,1 0,4 0,-10 0,4 0,-5 0,-5 0,4 0,-8 0,3 0,-1 0,1 0,0 0,2 0,-5 0,5 0,2 0,1 0,-1 0,1 0,-8 0,7 0,-6 0,6 0,-7 0,3 0,0 0,0 0,-1 0,3 0,-5 0,5 0,-1 0,3 0,2 0,5 0,-4 0,10 0,-4 0,-1 0,5 0,-5 0,7 0,-7 0,4 0,-3-4,-1 2,5-2,-10 4,5 0,-7 0,1 0,-1 0,1 0,-5-3,4 2,-8-2,3 3,-1 0,1 0,0 0,2 0,-5 0,5 0,-2 0,0 0,2 0,-5 0,5 0,-3 0,1 3,1 3,-8 2,5 1,0-5,-1-2,10 2,-9-4,3 6,-1-5,-4 2,8 1,-8-3,5 2,-3 0,2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55.9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0,'54'0,"6"0,-6 0,-14 0,1 0,-3 0,1 0,6 0,3 0,0 0,-3 0,16 0,-17 0,-1 0,16 0,-23 0,1 0,0 0,-2 0,12 0,3 0,-29 0,13 0,-8 0,19 0,1 0,6 0,-7 0,-8 0,14 0,-4 6,7 0,-2 1,-8-2,-7-5,-1 0,-7 0,0 0,1 0,-7 0,-5 0,-3 4,-2-4,4 8,-1-8,-3 8,3-4,-4 0,5 0,-1-4,6 4,-3-3,2 4,-4-5,0 0,-5 3,4-3,-4 7,1-6,2 7,-3-8,5 4,5-4,-4 0,10 0,-10 0,4 0,-5 4,-5-3,-1 2,0-3,-1 0,1 0,1 0,-2 0,0 0,2 0,-3 0,1 0,2 0,-2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13.77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0,'42'0,"-9"0,-15 0,-3 0,-7 0,8 0,-8 0,6 0,-7 0,11 0,-5 0,7 0,8 0,-3 0,12 0,6 0,-4 0,7 0,-3 0,-12 0,4 5,-11-1,-3 5,-4-1,-5 0,-1 0,-4-4,3 2,-2-2,5 2,-6-2,3 2,-3 1,-4 3,3 1,-5-1,5 0,-2-3,3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19.68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54,'30'0,"6"0,-23 0,9 0,-5 0,-1 0,6 0,-4 0,0 0,3 0,-7-4,8 3,-6-10,-3 9,2-5,-6 3,2 4,-2-6,-1 5,5-5,-5 5,5-5,-5 5,4-2,-2 3,0 0,3 0,-5 0,6 0,-6 0,4 0,-2 0,0 0,1 3,-1 1,-2 3,2 3,-3-2,3 2,-3-3,0 0,3 0,-3-1,4-2,-2 2,-1-4,5 0,-2-2,0 0,1 0,-2 0,-1 0,4-2,-4 1,2-2,1 3,-3 0,1 0,-1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d053bab88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d053bab88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01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d053bab88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d053bab88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d053bab88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d053bab88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d053bab88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d053bab88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d053bab88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d053bab88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250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d053bab88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d053bab88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239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53bab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53bab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d053bab8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d053bab8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053bab8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053bab88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230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048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238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d053bab88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d053bab88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29976"/>
            <a:ext cx="8312726" cy="73866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78936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820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29976"/>
            <a:ext cx="8312726" cy="73866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78936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722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6" r:id="rId25"/>
    <p:sldLayoutId id="2147483687" r:id="rId26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Commodore_Grace_M._Hopper,_USN_(covered).jp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25.png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customXml" Target="../ink/ink6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33" Type="http://schemas.openxmlformats.org/officeDocument/2006/relationships/image" Target="../media/image4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29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33.png"/><Relationship Id="rId31" Type="http://schemas.openxmlformats.org/officeDocument/2006/relationships/image" Target="../media/image39.png"/><Relationship Id="rId4" Type="http://schemas.openxmlformats.org/officeDocument/2006/relationships/customXml" Target="../ink/ink2.xml"/><Relationship Id="rId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7.png"/><Relationship Id="rId30" Type="http://schemas.openxmlformats.org/officeDocument/2006/relationships/customXml" Target="../ink/ink15.xml"/><Relationship Id="rId8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hyperlink" Target="https://en.wikipedia.org/wiki/Joseph_Marie_Jacquard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Computers and Programming</a:t>
            </a:r>
            <a:endParaRPr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 Colorado State University 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Computer Science Department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Slides Originally Created by Albert Lionelle (Albert.Lionelle@colostate.edu), </a:t>
            </a:r>
            <a:r>
              <a:rPr lang="en-US" sz="800" dirty="0">
                <a:solidFill>
                  <a:srgbClr val="9A9A9C"/>
                </a:solidFill>
              </a:rPr>
              <a:t>updated by Marcia Moraes (marcia.moraes@colostate.edu)</a:t>
            </a:r>
            <a:endParaRPr sz="800" dirty="0">
              <a:solidFill>
                <a:srgbClr val="9A9A9C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57439-87A9-473D-A943-E1DD07F95F2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49" y="33411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and Numbers</a:t>
            </a:r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49" y="1138594"/>
            <a:ext cx="4156351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sz="1400" dirty="0"/>
              <a:t>If we have 4 bits, how many different things can we represent?</a:t>
            </a:r>
          </a:p>
          <a:p>
            <a:pPr marL="152400" lvl="0" indent="0" algn="l" rtl="0">
              <a:spcBef>
                <a:spcPts val="400"/>
              </a:spcBef>
              <a:spcAft>
                <a:spcPts val="0"/>
              </a:spcAft>
              <a:buSzPts val="1200"/>
              <a:buNone/>
            </a:pPr>
            <a:endParaRPr lang="en-US" sz="1400"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sz="1400" dirty="0"/>
              <a:t>And with 8?</a:t>
            </a:r>
          </a:p>
          <a:p>
            <a:pPr lvl="1" indent="-304800">
              <a:buSzPts val="1200"/>
              <a:buFont typeface="Courier New" panose="02070309020205020404" pitchFamily="49" charset="0"/>
              <a:buChar char="o"/>
            </a:pPr>
            <a:r>
              <a:rPr lang="en-US" sz="1400" dirty="0"/>
              <a:t>8 bits = 1 byte, basic unit of information</a:t>
            </a:r>
            <a:endParaRPr sz="1400" dirty="0"/>
          </a:p>
        </p:txBody>
      </p:sp>
      <p:sp>
        <p:nvSpPr>
          <p:cNvPr id="241" name="Google Shape;241;p43"/>
          <p:cNvSpPr txBox="1">
            <a:spLocks noGrp="1"/>
          </p:cNvSpPr>
          <p:nvPr>
            <p:ph type="body" idx="1"/>
          </p:nvPr>
        </p:nvSpPr>
        <p:spPr>
          <a:xfrm>
            <a:off x="415650" y="3024900"/>
            <a:ext cx="3802884" cy="1600887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sz="1400" dirty="0"/>
              <a:t>Would be painful to write it out / set it</a:t>
            </a:r>
            <a:endParaRPr sz="14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400" dirty="0"/>
              <a:t>All the time! </a:t>
            </a:r>
          </a:p>
          <a:p>
            <a:pPr marL="61595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 dirty="0"/>
              <a:t>We want to write english words</a:t>
            </a:r>
            <a:endParaRPr sz="14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400" dirty="0"/>
              <a:t>Thus the power of programming</a:t>
            </a: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45" y="1212136"/>
            <a:ext cx="2305050" cy="4000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870121" y="2371725"/>
            <a:ext cx="4156352" cy="400050"/>
            <a:chOff x="2843696" y="1859042"/>
            <a:chExt cx="4607804" cy="41975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3696" y="1878742"/>
              <a:ext cx="2305050" cy="40005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6450" y="1859042"/>
              <a:ext cx="2305050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94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15650" y="195675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Coding</a:t>
            </a:r>
            <a:endParaRPr dirty="0"/>
          </a:p>
        </p:txBody>
      </p:sp>
      <p:sp>
        <p:nvSpPr>
          <p:cNvPr id="252" name="Google Shape;252;p44"/>
          <p:cNvSpPr txBox="1">
            <a:spLocks noGrp="1"/>
          </p:cNvSpPr>
          <p:nvPr>
            <p:ph type="body" idx="1"/>
          </p:nvPr>
        </p:nvSpPr>
        <p:spPr>
          <a:xfrm>
            <a:off x="415650" y="1089050"/>
            <a:ext cx="4963200" cy="33858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Coding used to be literally moving physical wires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And was </a:t>
            </a:r>
            <a:r>
              <a:rPr lang="en-US" sz="1400" dirty="0"/>
              <a:t>unique</a:t>
            </a:r>
            <a:r>
              <a:rPr lang="en" sz="1400" dirty="0"/>
              <a:t> to every machine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Then code became compiled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From </a:t>
            </a:r>
            <a:r>
              <a:rPr lang="en-US" sz="1400" dirty="0"/>
              <a:t>English</a:t>
            </a:r>
            <a:r>
              <a:rPr lang="en" sz="1400" dirty="0"/>
              <a:t> to 1s and 0s!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Who do we have to thank for compiled code?</a:t>
            </a:r>
            <a:endParaRPr sz="13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Admiral Grace Murray Hopper</a:t>
            </a:r>
          </a:p>
          <a:p>
            <a:pPr lvl="2" indent="-317500">
              <a:spcBef>
                <a:spcPts val="0"/>
              </a:spcBef>
              <a:buSzPts val="1400"/>
              <a:buChar char="○"/>
            </a:pPr>
            <a:r>
              <a:rPr lang="en" sz="1400" dirty="0"/>
              <a:t>Designed the COBOL language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Her dream? Write once, run everywhere!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But it took many years for it to come to pass…</a:t>
            </a:r>
            <a:endParaRPr sz="1400" dirty="0"/>
          </a:p>
          <a:p>
            <a:pPr marL="45720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sz="1400" dirty="0"/>
          </a:p>
        </p:txBody>
      </p:sp>
      <p:pic>
        <p:nvPicPr>
          <p:cNvPr id="253" name="Google Shape;253;p44" descr="Commodore Grace M. Hopper, USN (covered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275" y="867675"/>
            <a:ext cx="2561425" cy="32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4"/>
          <p:cNvSpPr txBox="1"/>
          <p:nvPr/>
        </p:nvSpPr>
        <p:spPr>
          <a:xfrm>
            <a:off x="6273275" y="4071950"/>
            <a:ext cx="25614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By James S. Davis [Public domain], via Wikimedia Commons. </a:t>
            </a:r>
            <a:r>
              <a:rPr lang="en" sz="700" u="sng">
                <a:solidFill>
                  <a:srgbClr val="3246A4"/>
                </a:solidFill>
                <a:hlinkClick r:id="rId4"/>
              </a:rPr>
              <a:t>Source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>
            <a:spLocks noGrp="1"/>
          </p:cNvSpPr>
          <p:nvPr>
            <p:ph type="title"/>
          </p:nvPr>
        </p:nvSpPr>
        <p:spPr>
          <a:xfrm>
            <a:off x="415646" y="497250"/>
            <a:ext cx="52443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Bytecode</a:t>
            </a:r>
            <a:endParaRPr/>
          </a:p>
        </p:txBody>
      </p:sp>
      <p:sp>
        <p:nvSpPr>
          <p:cNvPr id="260" name="Google Shape;260;p45"/>
          <p:cNvSpPr txBox="1">
            <a:spLocks noGrp="1"/>
          </p:cNvSpPr>
          <p:nvPr>
            <p:ph type="body" idx="1"/>
          </p:nvPr>
        </p:nvSpPr>
        <p:spPr>
          <a:xfrm>
            <a:off x="415651" y="1271075"/>
            <a:ext cx="5244300" cy="1734518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Write once - run </a:t>
            </a:r>
            <a:r>
              <a:rPr lang="en" sz="1400" u="sng" dirty="0"/>
              <a:t>most</a:t>
            </a:r>
            <a:r>
              <a:rPr lang="en" sz="1400" dirty="0"/>
              <a:t> anywhere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James Gosling lead designer</a:t>
            </a:r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Programs are a set of instructions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Written in English - very specific instructions</a:t>
            </a:r>
            <a:endParaRPr sz="1400" dirty="0"/>
          </a:p>
        </p:txBody>
      </p:sp>
      <p:grpSp>
        <p:nvGrpSpPr>
          <p:cNvPr id="261" name="Google Shape;261;p45"/>
          <p:cNvGrpSpPr/>
          <p:nvPr/>
        </p:nvGrpSpPr>
        <p:grpSpPr>
          <a:xfrm>
            <a:off x="5748375" y="184125"/>
            <a:ext cx="2794800" cy="3261775"/>
            <a:chOff x="5933550" y="762050"/>
            <a:chExt cx="2794800" cy="3261775"/>
          </a:xfrm>
        </p:grpSpPr>
        <p:sp>
          <p:nvSpPr>
            <p:cNvPr id="262" name="Google Shape;262;p45"/>
            <p:cNvSpPr txBox="1"/>
            <p:nvPr/>
          </p:nvSpPr>
          <p:spPr>
            <a:xfrm>
              <a:off x="6497550" y="762050"/>
              <a:ext cx="9915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Hello.java</a:t>
              </a:r>
              <a:endParaRPr sz="1100"/>
            </a:p>
          </p:txBody>
        </p:sp>
        <p:sp>
          <p:nvSpPr>
            <p:cNvPr id="263" name="Google Shape;263;p45"/>
            <p:cNvSpPr/>
            <p:nvPr/>
          </p:nvSpPr>
          <p:spPr>
            <a:xfrm>
              <a:off x="5933550" y="1098275"/>
              <a:ext cx="2155222" cy="138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1E4D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public class Hello {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public static void printHello() {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 System.out.println(“Hello World”);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public static void main(String </a:t>
              </a:r>
              <a:r>
                <a:rPr lang="en" sz="700" dirty="0" err="1">
                  <a:latin typeface="Consolas"/>
                  <a:ea typeface="Consolas"/>
                  <a:cs typeface="Consolas"/>
                  <a:sym typeface="Consolas"/>
                </a:rPr>
                <a:t>args</a:t>
              </a: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[]) {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    printHello();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}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} </a:t>
              </a:r>
              <a:endParaRPr sz="700" dirty="0"/>
            </a:p>
          </p:txBody>
        </p:sp>
        <p:sp>
          <p:nvSpPr>
            <p:cNvPr id="264" name="Google Shape;264;p45"/>
            <p:cNvSpPr txBox="1"/>
            <p:nvPr/>
          </p:nvSpPr>
          <p:spPr>
            <a:xfrm>
              <a:off x="6982950" y="2549288"/>
              <a:ext cx="17454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javac - compiler</a:t>
              </a:r>
              <a:endParaRPr/>
            </a:p>
          </p:txBody>
        </p:sp>
        <p:sp>
          <p:nvSpPr>
            <p:cNvPr id="265" name="Google Shape;265;p45"/>
            <p:cNvSpPr/>
            <p:nvPr/>
          </p:nvSpPr>
          <p:spPr>
            <a:xfrm>
              <a:off x="6167100" y="3055675"/>
              <a:ext cx="1652400" cy="75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1E4D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0001100001010101010101010101001010101010101010100101010101010101010101010100101010101010101010100101010101010101010101010010101010101001001010001</a:t>
              </a:r>
              <a:endParaRPr sz="700"/>
            </a:p>
          </p:txBody>
        </p:sp>
        <p:sp>
          <p:nvSpPr>
            <p:cNvPr id="266" name="Google Shape;266;p45"/>
            <p:cNvSpPr txBox="1"/>
            <p:nvPr/>
          </p:nvSpPr>
          <p:spPr>
            <a:xfrm>
              <a:off x="6492450" y="3754725"/>
              <a:ext cx="9915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Hello.class</a:t>
              </a:r>
              <a:endParaRPr sz="1100"/>
            </a:p>
          </p:txBody>
        </p:sp>
        <p:cxnSp>
          <p:nvCxnSpPr>
            <p:cNvPr id="267" name="Google Shape;267;p45"/>
            <p:cNvCxnSpPr/>
            <p:nvPr/>
          </p:nvCxnSpPr>
          <p:spPr>
            <a:xfrm rot="10800000" flipH="1">
              <a:off x="6977700" y="2482175"/>
              <a:ext cx="10500" cy="599100"/>
            </a:xfrm>
            <a:prstGeom prst="straightConnector1">
              <a:avLst/>
            </a:prstGeom>
            <a:noFill/>
            <a:ln w="9525" cap="flat" cmpd="sng">
              <a:solidFill>
                <a:srgbClr val="1E4D2B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  <p:pic>
        <p:nvPicPr>
          <p:cNvPr id="268" name="Google Shape;268;p45" descr="James Gosling 200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675" y="3557725"/>
            <a:ext cx="1315325" cy="13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5"/>
          <p:cNvSpPr txBox="1"/>
          <p:nvPr/>
        </p:nvSpPr>
        <p:spPr>
          <a:xfrm>
            <a:off x="6048925" y="4387023"/>
            <a:ext cx="1993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Proxima Nova"/>
                <a:ea typeface="Proxima Nova"/>
                <a:cs typeface="Proxima Nova"/>
                <a:sym typeface="Proxima Nova"/>
              </a:rPr>
              <a:t>James Gosling</a:t>
            </a: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 lead designer for the </a:t>
            </a:r>
            <a:r>
              <a:rPr lang="en" sz="900" dirty="0" err="1">
                <a:latin typeface="Proxima Nova"/>
                <a:ea typeface="Proxima Nova"/>
                <a:cs typeface="Proxima Nova"/>
                <a:sym typeface="Proxima Nova"/>
              </a:rPr>
              <a:t>javac</a:t>
            </a: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 compiler</a:t>
            </a:r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CC BY-SA 4.0 by Peter Campbell</a:t>
            </a:r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49A784-19EB-8246-98A5-2C566997287E}"/>
              </a:ext>
            </a:extLst>
          </p:cNvPr>
          <p:cNvSpPr txBox="1"/>
          <p:nvPr/>
        </p:nvSpPr>
        <p:spPr>
          <a:xfrm>
            <a:off x="415646" y="3840901"/>
            <a:ext cx="4669452" cy="80534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139700" indent="0">
              <a:spcBef>
                <a:spcPts val="0"/>
              </a:spcBef>
              <a:buSzPts val="1400"/>
              <a:buNone/>
            </a:pPr>
            <a:r>
              <a:rPr lang="en-US" sz="1500" b="1" dirty="0"/>
              <a:t>Fun Fact</a:t>
            </a:r>
          </a:p>
          <a:p>
            <a:pPr marL="139700" lvl="0" algn="l" rtl="0">
              <a:spcBef>
                <a:spcPts val="400"/>
              </a:spcBef>
              <a:spcAft>
                <a:spcPts val="0"/>
              </a:spcAft>
              <a:buSzPts val="1400"/>
            </a:pPr>
            <a:r>
              <a:rPr lang="en-US" sz="1400" dirty="0"/>
              <a:t>Android is the </a:t>
            </a:r>
            <a:r>
              <a:rPr lang="en-US" sz="1400" u="sng" dirty="0"/>
              <a:t>most used</a:t>
            </a:r>
            <a:r>
              <a:rPr lang="en-US" sz="1400" dirty="0"/>
              <a:t> operating system in the world</a:t>
            </a:r>
          </a:p>
          <a:p>
            <a:pPr marL="914400" indent="-317500">
              <a:buSzPts val="1400"/>
              <a:buChar char="○"/>
            </a:pPr>
            <a:r>
              <a:rPr lang="en-US" u="sng" dirty="0"/>
              <a:t>Written in Java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AB100F-EEA5-B940-91CC-5DD4C4CC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 Problem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51550-E66C-7A4A-8DD9-0E29595B8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farmer with a pet fox goes to the market and buys, a bag of grain and a chicken. </a:t>
            </a:r>
          </a:p>
          <a:p>
            <a:r>
              <a:rPr lang="en-US" dirty="0"/>
              <a:t>On the way home, she comes to a river, and a boat where she can only put one in at a time. </a:t>
            </a:r>
          </a:p>
          <a:p>
            <a:pPr lvl="1"/>
            <a:r>
              <a:rPr lang="en-US" dirty="0"/>
              <a:t>HOWEVER:</a:t>
            </a:r>
          </a:p>
          <a:p>
            <a:pPr lvl="1"/>
            <a:r>
              <a:rPr lang="en-US" dirty="0"/>
              <a:t>If left alone, the chicken will eat the bag of grain</a:t>
            </a:r>
          </a:p>
          <a:p>
            <a:pPr lvl="1"/>
            <a:r>
              <a:rPr lang="en-US" dirty="0"/>
              <a:t>If left alone, the fox will eat the chicken.</a:t>
            </a:r>
          </a:p>
          <a:p>
            <a:r>
              <a:rPr lang="en-US" dirty="0"/>
              <a:t>Think-pair-share</a:t>
            </a:r>
          </a:p>
          <a:p>
            <a:pPr lvl="1"/>
            <a:r>
              <a:rPr lang="en-US" dirty="0"/>
              <a:t>How can she get all three items over the river, without loosing any</a:t>
            </a:r>
          </a:p>
          <a:p>
            <a:pPr lvl="1"/>
            <a:r>
              <a:rPr lang="en-US" dirty="0"/>
              <a:t>She has to use the boat, and she has to row it – so what she doesn’t take is alone on the rivers edge. </a:t>
            </a:r>
          </a:p>
          <a:p>
            <a:r>
              <a:rPr lang="en-US" dirty="0"/>
              <a:t>Part 1: Think About it</a:t>
            </a:r>
          </a:p>
          <a:p>
            <a:r>
              <a:rPr lang="en-US" dirty="0"/>
              <a:t>Part 2: with a partner(s) attempt to solve it</a:t>
            </a:r>
          </a:p>
          <a:p>
            <a:r>
              <a:rPr lang="en-US" dirty="0"/>
              <a:t>Part 3: write it down – in a step, by step series of instructions others can follow! </a:t>
            </a:r>
          </a:p>
          <a:p>
            <a:r>
              <a:rPr lang="en-US" dirty="0"/>
              <a:t>Part 4: share with the class different ideas</a:t>
            </a:r>
          </a:p>
        </p:txBody>
      </p:sp>
    </p:spTree>
    <p:extLst>
      <p:ext uri="{BB962C8B-B14F-4D97-AF65-F5344CB8AC3E}">
        <p14:creationId xmlns:p14="http://schemas.microsoft.com/office/powerpoint/2010/main" val="26448631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621DA-8B60-B247-AF8C-19D97D2B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Farmer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2575E-0AD9-DD4A-8339-9833275FA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3181662"/>
          </a:xfrm>
        </p:spPr>
        <p:txBody>
          <a:bodyPr numCol="2"/>
          <a:lstStyle/>
          <a:p>
            <a:pPr>
              <a:buFont typeface="+mj-lt"/>
              <a:buAutoNum type="arabicPeriod"/>
            </a:pPr>
            <a:r>
              <a:rPr lang="en-US" dirty="0"/>
              <a:t>Row the boat with chicken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chicken out of boat and set on bank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back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the fox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with fox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the fox out of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the chicken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back with chicken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chicken out of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the grain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with grain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the grain out of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back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chicken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with chicken across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chicken out of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Return home with grain, chicken, fox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25E1B-5C12-5A45-A5D2-4F57BAE2FB32}"/>
              </a:ext>
            </a:extLst>
          </p:cNvPr>
          <p:cNvSpPr txBox="1"/>
          <p:nvPr/>
        </p:nvSpPr>
        <p:spPr>
          <a:xfrm>
            <a:off x="5015142" y="4107466"/>
            <a:ext cx="2183611" cy="235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7" dirty="0"/>
              <a:t>17-21 steps! (maybe some for farmer)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E9821E-F44C-D341-AA90-00DF9580D2C6}"/>
                  </a:ext>
                </a:extLst>
              </p14:cNvPr>
              <p14:cNvContentPartPr/>
              <p14:nvPr/>
            </p14:nvContentPartPr>
            <p14:xfrm>
              <a:off x="834093" y="1440593"/>
              <a:ext cx="894335" cy="5908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E9821E-F44C-D341-AA90-00DF9580D2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109" y="1333171"/>
                <a:ext cx="1001943" cy="273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95E916D-2C30-B644-AF14-83D261AFAF14}"/>
                  </a:ext>
                </a:extLst>
              </p14:cNvPr>
              <p14:cNvContentPartPr/>
              <p14:nvPr/>
            </p14:nvContentPartPr>
            <p14:xfrm>
              <a:off x="860181" y="1999273"/>
              <a:ext cx="892668" cy="5932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95E916D-2C30-B644-AF14-83D261AFAF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189" y="1892066"/>
                <a:ext cx="1000292" cy="273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C5E8DC5-968E-D84B-BB85-40C0989AC037}"/>
                  </a:ext>
                </a:extLst>
              </p14:cNvPr>
              <p14:cNvContentPartPr/>
              <p14:nvPr/>
            </p14:nvContentPartPr>
            <p14:xfrm>
              <a:off x="896668" y="2561004"/>
              <a:ext cx="935550" cy="21679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C5E8DC5-968E-D84B-BB85-40C0989AC0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2673" y="2454386"/>
                <a:ext cx="1043180" cy="2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C7D38E9-159D-DE46-A873-F829F27B0C71}"/>
                  </a:ext>
                </a:extLst>
              </p14:cNvPr>
              <p14:cNvContentPartPr/>
              <p14:nvPr/>
            </p14:nvContentPartPr>
            <p14:xfrm>
              <a:off x="938560" y="3391561"/>
              <a:ext cx="855979" cy="2287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C7D38E9-159D-DE46-A873-F829F27B0C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4589" y="3284353"/>
                <a:ext cx="963561" cy="236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ACEE91-0CBC-FC40-92BF-200F3883E6C0}"/>
                  </a:ext>
                </a:extLst>
              </p14:cNvPr>
              <p14:cNvContentPartPr/>
              <p14:nvPr/>
            </p14:nvContentPartPr>
            <p14:xfrm>
              <a:off x="938560" y="4192210"/>
              <a:ext cx="827629" cy="16915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ACEE91-0CBC-FC40-92BF-200F3883E6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561" y="4084242"/>
                <a:ext cx="935268" cy="232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68614D5-C1F6-A04C-9B77-7BDACE2EFE71}"/>
                  </a:ext>
                </a:extLst>
              </p14:cNvPr>
              <p14:cNvContentPartPr/>
              <p14:nvPr/>
            </p14:nvContentPartPr>
            <p14:xfrm>
              <a:off x="4954731" y="1777320"/>
              <a:ext cx="846450" cy="21918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68614D5-C1F6-A04C-9B77-7BDACE2EFE7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00748" y="1669527"/>
                <a:ext cx="954056" cy="237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CA8228-AD1D-C843-B1B7-8D57940F9D5A}"/>
                  </a:ext>
                </a:extLst>
              </p14:cNvPr>
              <p14:cNvContentPartPr/>
              <p14:nvPr/>
            </p14:nvContentPartPr>
            <p14:xfrm>
              <a:off x="5015142" y="2313101"/>
              <a:ext cx="831679" cy="3525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CA8228-AD1D-C843-B1B7-8D57940F9D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61160" y="2205165"/>
                <a:ext cx="939283" cy="250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F78C3E9-6CCA-804E-B213-241D6262FA2C}"/>
                  </a:ext>
                </a:extLst>
              </p14:cNvPr>
              <p14:cNvContentPartPr/>
              <p14:nvPr/>
            </p14:nvContentPartPr>
            <p14:xfrm>
              <a:off x="849497" y="1743730"/>
              <a:ext cx="256818" cy="49553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F78C3E9-6CCA-804E-B213-241D6262FA2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5544" y="1636006"/>
                <a:ext cx="364365" cy="264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2ADFEEF-129B-1E45-9642-C4B8A8859728}"/>
                  </a:ext>
                </a:extLst>
              </p14:cNvPr>
              <p14:cNvContentPartPr/>
              <p14:nvPr/>
            </p14:nvContentPartPr>
            <p14:xfrm>
              <a:off x="923074" y="2862877"/>
              <a:ext cx="263965" cy="30256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2ADFEEF-129B-1E45-9642-C4B8A885972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9130" y="2754820"/>
                <a:ext cx="371493" cy="246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21CE7A8-F2F5-C942-9ED4-626A101A29A0}"/>
                  </a:ext>
                </a:extLst>
              </p14:cNvPr>
              <p14:cNvContentPartPr/>
              <p14:nvPr/>
            </p14:nvContentPartPr>
            <p14:xfrm>
              <a:off x="985887" y="3667682"/>
              <a:ext cx="240856" cy="3478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21CE7A8-F2F5-C942-9ED4-626A101A29A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1883" y="3560109"/>
                <a:ext cx="348503" cy="249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3F3F115-68FB-AE4B-9786-3BDA56B767D4}"/>
                  </a:ext>
                </a:extLst>
              </p14:cNvPr>
              <p14:cNvContentPartPr/>
              <p14:nvPr/>
            </p14:nvContentPartPr>
            <p14:xfrm>
              <a:off x="5015142" y="1497650"/>
              <a:ext cx="239903" cy="25968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3F3F115-68FB-AE4B-9786-3BDA56B767D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61191" y="1389450"/>
                <a:ext cx="347446" cy="242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D801CE6-F1A8-3149-BA28-C0E1FDD7DE6B}"/>
                  </a:ext>
                </a:extLst>
              </p14:cNvPr>
              <p14:cNvContentPartPr/>
              <p14:nvPr/>
            </p14:nvContentPartPr>
            <p14:xfrm>
              <a:off x="5054130" y="2582683"/>
              <a:ext cx="273732" cy="46694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D801CE6-F1A8-3149-BA28-C0E1FDD7DE6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00175" y="2474928"/>
                <a:ext cx="381282" cy="261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718A404-73BA-8D4D-8A26-E74699ACF89D}"/>
                  </a:ext>
                </a:extLst>
              </p14:cNvPr>
              <p14:cNvContentPartPr/>
              <p14:nvPr/>
            </p14:nvContentPartPr>
            <p14:xfrm>
              <a:off x="896668" y="2307991"/>
              <a:ext cx="209647" cy="28826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718A404-73BA-8D4D-8A26-E74699ACF89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2728" y="2199893"/>
                <a:ext cx="317168" cy="24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FE1F69B-9A7A-C148-99A4-310A21E2B110}"/>
                  </a:ext>
                </a:extLst>
              </p14:cNvPr>
              <p14:cNvContentPartPr/>
              <p14:nvPr/>
            </p14:nvContentPartPr>
            <p14:xfrm>
              <a:off x="975799" y="3162428"/>
              <a:ext cx="194876" cy="26206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FE1F69B-9A7A-C148-99A4-310A21E2B11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1867" y="3054732"/>
                <a:ext cx="302381" cy="241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CF90805-1277-954E-AF14-B5C2A030DDFB}"/>
                  </a:ext>
                </a:extLst>
              </p14:cNvPr>
              <p14:cNvContentPartPr/>
              <p14:nvPr/>
            </p14:nvContentPartPr>
            <p14:xfrm>
              <a:off x="960202" y="3954800"/>
              <a:ext cx="152947" cy="10721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CF90805-1277-954E-AF14-B5C2A030DDF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6221" y="3847590"/>
                <a:ext cx="260550" cy="224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36D01C0-0C75-FF4F-8BAF-EAD22C25D964}"/>
                  </a:ext>
                </a:extLst>
              </p14:cNvPr>
              <p14:cNvContentPartPr/>
              <p14:nvPr/>
            </p14:nvContentPartPr>
            <p14:xfrm>
              <a:off x="5038965" y="2071125"/>
              <a:ext cx="192256" cy="5003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36D01C0-0C75-FF4F-8BAF-EAD22C25D96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84961" y="1963918"/>
                <a:ext cx="299905" cy="2190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00229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C0E09-9751-C84F-A2E4-B4C54DCC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Code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3F90D-FCC1-9549-874D-033B782AE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use </a:t>
            </a:r>
            <a:r>
              <a:rPr lang="en-US" dirty="0" err="1"/>
              <a:t>Zybooks</a:t>
            </a:r>
            <a:r>
              <a:rPr lang="en-US" dirty="0"/>
              <a:t> – for today, so you can see! </a:t>
            </a:r>
          </a:p>
        </p:txBody>
      </p:sp>
    </p:spTree>
    <p:extLst>
      <p:ext uri="{BB962C8B-B14F-4D97-AF65-F5344CB8AC3E}">
        <p14:creationId xmlns:p14="http://schemas.microsoft.com/office/powerpoint/2010/main" val="229487514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>
            <a:spLocks noGrp="1"/>
          </p:cNvSpPr>
          <p:nvPr>
            <p:ph type="title"/>
          </p:nvPr>
        </p:nvSpPr>
        <p:spPr>
          <a:xfrm>
            <a:off x="377088" y="252318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 is a set of instructions</a:t>
            </a:r>
            <a:endParaRPr dirty="0"/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00" y="955337"/>
            <a:ext cx="5036099" cy="386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6"/>
          <p:cNvSpPr/>
          <p:nvPr/>
        </p:nvSpPr>
        <p:spPr>
          <a:xfrm>
            <a:off x="3911500" y="1297375"/>
            <a:ext cx="26472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comment</a:t>
            </a:r>
            <a:endParaRPr/>
          </a:p>
        </p:txBody>
      </p:sp>
      <p:sp>
        <p:nvSpPr>
          <p:cNvPr id="277" name="Google Shape;277;p46"/>
          <p:cNvSpPr/>
          <p:nvPr/>
        </p:nvSpPr>
        <p:spPr>
          <a:xfrm>
            <a:off x="1945600" y="1908475"/>
            <a:ext cx="4613100" cy="1076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Java, instruction sets are written in class blocks</a:t>
            </a:r>
            <a:endParaRPr dirty="0"/>
          </a:p>
        </p:txBody>
      </p:sp>
      <p:sp>
        <p:nvSpPr>
          <p:cNvPr id="278" name="Google Shape;278;p46"/>
          <p:cNvSpPr/>
          <p:nvPr/>
        </p:nvSpPr>
        <p:spPr>
          <a:xfrm>
            <a:off x="3449000" y="3395900"/>
            <a:ext cx="3051692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Method! - let’s look closer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 l="6156"/>
          <a:stretch/>
        </p:blipFill>
        <p:spPr>
          <a:xfrm>
            <a:off x="260050" y="1381175"/>
            <a:ext cx="5461825" cy="23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7"/>
          <p:cNvSpPr/>
          <p:nvPr/>
        </p:nvSpPr>
        <p:spPr>
          <a:xfrm>
            <a:off x="4571999" y="1567075"/>
            <a:ext cx="2825675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Setting “Ada Lovelace” to the variable firstProgrammer</a:t>
            </a:r>
            <a:endParaRPr sz="900"/>
          </a:p>
        </p:txBody>
      </p:sp>
      <p:sp>
        <p:nvSpPr>
          <p:cNvPr id="287" name="Google Shape;287;p47"/>
          <p:cNvSpPr/>
          <p:nvPr/>
        </p:nvSpPr>
        <p:spPr>
          <a:xfrm>
            <a:off x="5063375" y="2438175"/>
            <a:ext cx="23343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Printing out to the console/terminal</a:t>
            </a:r>
            <a:endParaRPr sz="900"/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800" y="4220325"/>
            <a:ext cx="43815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>
            <a:spLocks noGrp="1"/>
          </p:cNvSpPr>
          <p:nvPr>
            <p:ph type="title"/>
          </p:nvPr>
        </p:nvSpPr>
        <p:spPr>
          <a:xfrm>
            <a:off x="411452" y="63589"/>
            <a:ext cx="8321096" cy="1077393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 is a set of instructions – </a:t>
            </a:r>
            <a:r>
              <a:rPr lang="en-US" dirty="0"/>
              <a:t>one more example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3C153C-0232-A8EC-25BF-87E05E5AA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66" y="1096008"/>
            <a:ext cx="7134578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/*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Program is a set of instructions.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 Java the set of instructions are written inside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class blocks.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The starting point of any Java program is the main method.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*/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MyFirstProgram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main(String 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String name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"Ada Lovelace"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birthYear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1815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"Hello World, Stranger!"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(name);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" was the first programmer and she was born in 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birthYear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+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"."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261465-C9D6-0C07-3F8A-6FC9014819A8}"/>
              </a:ext>
            </a:extLst>
          </p:cNvPr>
          <p:cNvCxnSpPr>
            <a:cxnSpLocks/>
          </p:cNvCxnSpPr>
          <p:nvPr/>
        </p:nvCxnSpPr>
        <p:spPr>
          <a:xfrm flipH="1">
            <a:off x="4955822" y="1433689"/>
            <a:ext cx="835378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B1AEE8E-D6C4-5E63-7BFF-A8156B577DAD}"/>
              </a:ext>
            </a:extLst>
          </p:cNvPr>
          <p:cNvSpPr txBox="1"/>
          <p:nvPr/>
        </p:nvSpPr>
        <p:spPr>
          <a:xfrm>
            <a:off x="5879280" y="1288541"/>
            <a:ext cx="3095671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Proxima Nova" panose="020B0604020202020204" charset="0"/>
              </a:rPr>
              <a:t>This is a comment block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1958E1-E773-CD1C-4A8C-D5E099EDFD64}"/>
              </a:ext>
            </a:extLst>
          </p:cNvPr>
          <p:cNvCxnSpPr>
            <a:cxnSpLocks/>
          </p:cNvCxnSpPr>
          <p:nvPr/>
        </p:nvCxnSpPr>
        <p:spPr>
          <a:xfrm flipH="1">
            <a:off x="4955822" y="2669484"/>
            <a:ext cx="835378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605581-6AFE-99EB-6A18-2A7D723C9623}"/>
              </a:ext>
            </a:extLst>
          </p:cNvPr>
          <p:cNvSpPr txBox="1"/>
          <p:nvPr/>
        </p:nvSpPr>
        <p:spPr>
          <a:xfrm>
            <a:off x="5879280" y="2402473"/>
            <a:ext cx="3190297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Proxima Nova" panose="020B0604020202020204" charset="0"/>
              </a:rPr>
              <a:t>MyFirstProgram</a:t>
            </a:r>
            <a:r>
              <a:rPr lang="en-US" sz="1600" dirty="0">
                <a:latin typeface="Proxima Nova" panose="020B0604020202020204" charset="0"/>
              </a:rPr>
              <a:t> is the class name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49EDB6-B1A9-4C42-5039-4E0D1BD58E33}"/>
              </a:ext>
            </a:extLst>
          </p:cNvPr>
          <p:cNvCxnSpPr>
            <a:cxnSpLocks/>
          </p:cNvCxnSpPr>
          <p:nvPr/>
        </p:nvCxnSpPr>
        <p:spPr>
          <a:xfrm flipH="1">
            <a:off x="4955822" y="2973445"/>
            <a:ext cx="835378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2DFA47-D474-9C0A-9C43-C0319EF6B548}"/>
              </a:ext>
            </a:extLst>
          </p:cNvPr>
          <p:cNvSpPr txBox="1"/>
          <p:nvPr/>
        </p:nvSpPr>
        <p:spPr>
          <a:xfrm>
            <a:off x="5879280" y="2815457"/>
            <a:ext cx="3190297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Proxima Nova" panose="020B0604020202020204" charset="0"/>
              </a:rPr>
              <a:t>main method is the starting point of any Java 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>
            <a:spLocks noGrp="1"/>
          </p:cNvSpPr>
          <p:nvPr>
            <p:ph type="title"/>
          </p:nvPr>
        </p:nvSpPr>
        <p:spPr>
          <a:xfrm>
            <a:off x="345781" y="102993"/>
            <a:ext cx="8336322" cy="1069603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lvl="0"/>
            <a:r>
              <a:rPr lang="en" dirty="0"/>
              <a:t>Program is a set of instructions – </a:t>
            </a:r>
            <a:r>
              <a:rPr lang="en-US" dirty="0"/>
              <a:t>one more example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3C153C-0232-A8EC-25BF-87E05E5AA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66" y="1062630"/>
            <a:ext cx="7134578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/*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Program is a set of instructions.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 Java the set of instructions are written inside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class blocks.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The starting point of any Java program is the main method.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*/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MyFirstProgram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main(String 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String name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"Ada Lovelace"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birthYear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1815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"Hello World, Stranger!"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(name);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" was the first programmer and she was born in 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birthYear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+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"."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A0552B-D053-5F64-2E38-61683075125B}"/>
              </a:ext>
            </a:extLst>
          </p:cNvPr>
          <p:cNvCxnSpPr>
            <a:cxnSpLocks/>
          </p:cNvCxnSpPr>
          <p:nvPr/>
        </p:nvCxnSpPr>
        <p:spPr>
          <a:xfrm flipH="1">
            <a:off x="3318933" y="3152445"/>
            <a:ext cx="2212623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63A1331-B209-CF7D-B1F7-66B4B4802CC8}"/>
              </a:ext>
            </a:extLst>
          </p:cNvPr>
          <p:cNvSpPr txBox="1"/>
          <p:nvPr/>
        </p:nvSpPr>
        <p:spPr>
          <a:xfrm>
            <a:off x="5589940" y="2813891"/>
            <a:ext cx="2246128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Proxima Nova" panose="020B0604020202020204" charset="0"/>
              </a:rPr>
              <a:t>String is a class in Java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8E023C-C690-B63A-FF7F-7679C9CE7932}"/>
              </a:ext>
            </a:extLst>
          </p:cNvPr>
          <p:cNvCxnSpPr>
            <a:cxnSpLocks/>
          </p:cNvCxnSpPr>
          <p:nvPr/>
        </p:nvCxnSpPr>
        <p:spPr>
          <a:xfrm flipH="1">
            <a:off x="3318933" y="3440312"/>
            <a:ext cx="2212623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12E3B2-A06F-35B2-3F20-286C6C386EA0}"/>
              </a:ext>
            </a:extLst>
          </p:cNvPr>
          <p:cNvSpPr txBox="1"/>
          <p:nvPr/>
        </p:nvSpPr>
        <p:spPr>
          <a:xfrm>
            <a:off x="5589940" y="3271035"/>
            <a:ext cx="2028119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Proxima Nova" panose="020B0604020202020204" charset="0"/>
              </a:rPr>
              <a:t>int is a primitive type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3DDA6BA5-C710-EDC1-C2BF-2F3ED31FE93D}"/>
              </a:ext>
            </a:extLst>
          </p:cNvPr>
          <p:cNvSpPr/>
          <p:nvPr/>
        </p:nvSpPr>
        <p:spPr>
          <a:xfrm>
            <a:off x="7360356" y="3739468"/>
            <a:ext cx="158044" cy="77893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6B2D84-307D-D137-249B-41DC8F0F3898}"/>
              </a:ext>
            </a:extLst>
          </p:cNvPr>
          <p:cNvSpPr txBox="1"/>
          <p:nvPr/>
        </p:nvSpPr>
        <p:spPr>
          <a:xfrm>
            <a:off x="7676443" y="3551827"/>
            <a:ext cx="1324503" cy="1323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Proxima Nova" panose="020B0604020202020204" charset="0"/>
              </a:rPr>
              <a:t>What is the difference among those instructions?</a:t>
            </a:r>
          </a:p>
        </p:txBody>
      </p:sp>
    </p:spTree>
    <p:extLst>
      <p:ext uri="{BB962C8B-B14F-4D97-AF65-F5344CB8AC3E}">
        <p14:creationId xmlns:p14="http://schemas.microsoft.com/office/powerpoint/2010/main" val="25776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5EB9B6D0-D369-438E-B61B-53AC98928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91707"/>
            <a:ext cx="8312700" cy="672000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8211BEB-681B-4158-90BC-CD4759785E0E}"/>
              </a:ext>
            </a:extLst>
          </p:cNvPr>
          <p:cNvSpPr txBox="1">
            <a:spLocks/>
          </p:cNvSpPr>
          <p:nvPr/>
        </p:nvSpPr>
        <p:spPr>
          <a:xfrm>
            <a:off x="338797" y="855016"/>
            <a:ext cx="5555792" cy="14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endParaRPr lang="en-US" dirty="0"/>
          </a:p>
          <a:p>
            <a:r>
              <a:rPr lang="en-US" sz="1600" dirty="0"/>
              <a:t>Reminder – readings are due </a:t>
            </a:r>
            <a:r>
              <a:rPr lang="en-US" sz="1600" b="1" u="sng" dirty="0"/>
              <a:t>before</a:t>
            </a:r>
            <a:r>
              <a:rPr lang="en-US" sz="1600" dirty="0"/>
              <a:t> lecture</a:t>
            </a:r>
          </a:p>
          <a:p>
            <a:pPr lvl="1"/>
            <a:r>
              <a:rPr lang="en-US" sz="1600" dirty="0"/>
              <a:t>You don’t have to do all of it - challenge problems can be challenging…</a:t>
            </a:r>
          </a:p>
          <a:p>
            <a:pPr lvl="1"/>
            <a:r>
              <a:rPr lang="en-US" sz="1600" dirty="0"/>
              <a:t>You can return to them.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D2387D-9121-4785-845D-0B4F00B7DB70}"/>
              </a:ext>
            </a:extLst>
          </p:cNvPr>
          <p:cNvSpPr txBox="1"/>
          <p:nvPr/>
        </p:nvSpPr>
        <p:spPr>
          <a:xfrm>
            <a:off x="682710" y="2825245"/>
            <a:ext cx="312857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Proxima Nova" panose="020B0604020202020204" charset="0"/>
              </a:rPr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" panose="020B0604020202020204" charset="0"/>
              </a:rPr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" panose="020B0604020202020204" charset="0"/>
              </a:rPr>
              <a:t>Reading 1 (</a:t>
            </a:r>
            <a:r>
              <a:rPr lang="en-US" sz="1500" dirty="0" err="1">
                <a:latin typeface="Proxima Nova" panose="020B0604020202020204" charset="0"/>
              </a:rPr>
              <a:t>Zybooks</a:t>
            </a:r>
            <a:r>
              <a:rPr lang="en-US" sz="1500" dirty="0">
                <a:latin typeface="Proxima Nova" panose="020B060402020202020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" panose="020B0604020202020204" charset="0"/>
              </a:rPr>
              <a:t>Syllabus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" panose="020B0604020202020204" charset="0"/>
              </a:rPr>
              <a:t>Python Review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" panose="020B0604020202020204" charset="0"/>
              </a:rPr>
              <a:t>Knowledge Check – RPA 1</a:t>
            </a:r>
          </a:p>
        </p:txBody>
      </p:sp>
      <p:pic>
        <p:nvPicPr>
          <p:cNvPr id="1026" name="Picture 2" descr="About | WuLi Chinese opening classroom">
            <a:extLst>
              <a:ext uri="{FF2B5EF4-FFF2-40B4-BE49-F238E27FC236}">
                <a16:creationId xmlns:a16="http://schemas.microsoft.com/office/drawing/2014/main" id="{051A05BC-4A62-444F-90D7-86062F8A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229" y="45391"/>
            <a:ext cx="28194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BF9B2A-2B41-41DE-BCB2-A499DB14E9D0}"/>
              </a:ext>
            </a:extLst>
          </p:cNvPr>
          <p:cNvSpPr/>
          <p:nvPr/>
        </p:nvSpPr>
        <p:spPr>
          <a:xfrm>
            <a:off x="6147227" y="1797321"/>
            <a:ext cx="2996774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http://static.wixstatic.com/media/cc7b03_fc48135faff14132a8cdea6f8961e4e6.jpg</a:t>
            </a:r>
          </a:p>
        </p:txBody>
      </p:sp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3C153C-0232-A8EC-25BF-87E05E5AA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66" y="924318"/>
            <a:ext cx="7134578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/*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Program is a set of instructions.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 Java the set of instructions are written inside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class blocks.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The starting point of any Java program is the main method.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*/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MyFirstProgram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main(String 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String name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"Ada Lovelace"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birthYear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1815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"Hello World, Stranger!"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JetBrains Mono"/>
              </a:rPr>
              <a:t>print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name);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" was the first programmer and she was born in 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JetBrains Mono"/>
              </a:rPr>
              <a:t>+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birthYear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JetBrains Mono"/>
              </a:rPr>
              <a:t>+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"."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6B2D84-307D-D137-249B-41DC8F0F3898}"/>
              </a:ext>
            </a:extLst>
          </p:cNvPr>
          <p:cNvSpPr txBox="1"/>
          <p:nvPr/>
        </p:nvSpPr>
        <p:spPr>
          <a:xfrm>
            <a:off x="5280542" y="2509367"/>
            <a:ext cx="3409246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Proxima Nova" panose="020B0604020202020204" charset="0"/>
              </a:rPr>
              <a:t>System.out.println</a:t>
            </a:r>
            <a:r>
              <a:rPr lang="en-US" sz="1600" dirty="0">
                <a:latin typeface="Proxima Nova" panose="020B0604020202020204" charset="0"/>
              </a:rPr>
              <a:t> – output to the console and go to the next 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47AD4-7843-14FC-6AF4-7A03B708216F}"/>
              </a:ext>
            </a:extLst>
          </p:cNvPr>
          <p:cNvSpPr txBox="1"/>
          <p:nvPr/>
        </p:nvSpPr>
        <p:spPr>
          <a:xfrm>
            <a:off x="5280542" y="3181367"/>
            <a:ext cx="3409246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Proxima Nova" panose="020B0604020202020204" charset="0"/>
              </a:rPr>
              <a:t>System.out.print</a:t>
            </a:r>
            <a:r>
              <a:rPr lang="en-US" sz="1600" dirty="0">
                <a:latin typeface="Proxima Nova" panose="020B0604020202020204" charset="0"/>
              </a:rPr>
              <a:t> – output to the console and stay in the same 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7CE94-6C67-3476-AF6A-D992F5EBC8E1}"/>
              </a:ext>
            </a:extLst>
          </p:cNvPr>
          <p:cNvSpPr txBox="1"/>
          <p:nvPr/>
        </p:nvSpPr>
        <p:spPr>
          <a:xfrm>
            <a:off x="5280542" y="4383693"/>
            <a:ext cx="285687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Proxima Nova" panose="020B0604020202020204" charset="0"/>
              </a:rPr>
              <a:t>+ used to concatenate Strings</a:t>
            </a:r>
          </a:p>
        </p:txBody>
      </p:sp>
      <p:sp>
        <p:nvSpPr>
          <p:cNvPr id="10" name="Google Shape;274;p46">
            <a:extLst>
              <a:ext uri="{FF2B5EF4-FFF2-40B4-BE49-F238E27FC236}">
                <a16:creationId xmlns:a16="http://schemas.microsoft.com/office/drawing/2014/main" id="{24613AF5-06E9-4448-A3A8-B90C14F283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5781" y="102993"/>
            <a:ext cx="8336322" cy="1069603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lvl="0"/>
            <a:r>
              <a:rPr lang="en" dirty="0"/>
              <a:t>Program is a set of instructions – </a:t>
            </a:r>
            <a:r>
              <a:rPr lang="en-US" dirty="0"/>
              <a:t>one more example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245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F4BE0-81A2-4AFE-967D-8656B36F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7E9B50-9AC4-4506-B0D6-65C2D9E41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9997" y="2899851"/>
            <a:ext cx="6448500" cy="1166540"/>
          </a:xfrm>
        </p:spPr>
        <p:txBody>
          <a:bodyPr/>
          <a:lstStyle/>
          <a:p>
            <a:r>
              <a:rPr lang="en-US" dirty="0"/>
              <a:t>Break up into pairs at the table. Only one person needs to code, the other will guide. </a:t>
            </a:r>
          </a:p>
          <a:p>
            <a:r>
              <a:rPr lang="en-US" dirty="0"/>
              <a:t>Select “in class” activity in canvas</a:t>
            </a:r>
          </a:p>
          <a:p>
            <a:r>
              <a:rPr lang="en-US" dirty="0"/>
              <a:t>Work together on building your ASCII Art</a:t>
            </a:r>
          </a:p>
        </p:txBody>
      </p:sp>
    </p:spTree>
    <p:extLst>
      <p:ext uri="{BB962C8B-B14F-4D97-AF65-F5344CB8AC3E}">
        <p14:creationId xmlns:p14="http://schemas.microsoft.com/office/powerpoint/2010/main" val="278338945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EB2D8E-758C-5C40-AB20-4179AA16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Question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4F8F2-DB00-B24F-8FEE-984DFD19E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7"/>
            <a:ext cx="8312700" cy="3086247"/>
          </a:xfrm>
        </p:spPr>
        <p:txBody>
          <a:bodyPr/>
          <a:lstStyle/>
          <a:p>
            <a:r>
              <a:rPr lang="en-US" sz="1600" dirty="0"/>
              <a:t>Brainstorm industries in which computers are used in</a:t>
            </a:r>
          </a:p>
          <a:p>
            <a:pPr lvl="2"/>
            <a:r>
              <a:rPr lang="en-US" sz="1600" dirty="0"/>
              <a:t>How many require specialized applications?</a:t>
            </a:r>
          </a:p>
          <a:p>
            <a:pPr lvl="2"/>
            <a:r>
              <a:rPr lang="en-US" sz="1600" dirty="0"/>
              <a:t>Saying all is not a valid answer (for this) </a:t>
            </a:r>
            <a:r>
              <a:rPr lang="en-US" sz="1600" dirty="0">
                <a:sym typeface="Wingdings" panose="05000000000000000000" pitchFamily="2" charset="2"/>
              </a:rPr>
              <a:t></a:t>
            </a:r>
            <a:r>
              <a:rPr lang="en-US" sz="1600" dirty="0"/>
              <a:t>! – you must have an actual use before listing the industry</a:t>
            </a:r>
          </a:p>
          <a:p>
            <a:r>
              <a:rPr lang="en-US" sz="1600" dirty="0"/>
              <a:t>Circle the one you think was the “first industry”</a:t>
            </a:r>
          </a:p>
          <a:p>
            <a:endParaRPr lang="en-US" sz="1600" dirty="0"/>
          </a:p>
          <a:p>
            <a:r>
              <a:rPr lang="en-US" sz="1600" dirty="0"/>
              <a:t>Deeper discussion:</a:t>
            </a:r>
          </a:p>
          <a:p>
            <a:pPr lvl="1"/>
            <a:r>
              <a:rPr lang="en-US" sz="1600" dirty="0"/>
              <a:t>Why are computers involved in so many? </a:t>
            </a:r>
          </a:p>
          <a:p>
            <a:pPr lvl="1"/>
            <a:r>
              <a:rPr lang="en-US" sz="1600" dirty="0"/>
              <a:t>What do they accomplish that humans can’t/don’t?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1963D-DFE8-B14B-9E16-D67AE56593FA}"/>
              </a:ext>
            </a:extLst>
          </p:cNvPr>
          <p:cNvSpPr txBox="1"/>
          <p:nvPr/>
        </p:nvSpPr>
        <p:spPr>
          <a:xfrm>
            <a:off x="8521714" y="0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</p:spTree>
    <p:extLst>
      <p:ext uri="{BB962C8B-B14F-4D97-AF65-F5344CB8AC3E}">
        <p14:creationId xmlns:p14="http://schemas.microsoft.com/office/powerpoint/2010/main" val="6470930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156750" y="289051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Computer?</a:t>
            </a:r>
            <a:endParaRPr dirty="0"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72619" y="1263397"/>
            <a:ext cx="8312700" cy="24759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en" sz="1400" dirty="0"/>
              <a:t>The industry - Weaving! </a:t>
            </a:r>
            <a:endParaRPr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400" dirty="0"/>
              <a:t>Jacquard loom / machine</a:t>
            </a:r>
            <a:endParaRPr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400" dirty="0"/>
              <a:t>Invented by  Joseph Marie Jacquard in </a:t>
            </a:r>
            <a:r>
              <a:rPr lang="en" sz="1400" b="1" dirty="0"/>
              <a:t>1804</a:t>
            </a:r>
            <a:endParaRPr sz="1400" b="1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400" dirty="0"/>
              <a:t>Cards set the patterns, colors, </a:t>
            </a:r>
            <a:r>
              <a:rPr lang="en" sz="1400" dirty="0" err="1"/>
              <a:t>etc</a:t>
            </a:r>
            <a:endParaRPr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400" dirty="0"/>
              <a:t>Very specific use - not general purpose</a:t>
            </a:r>
          </a:p>
          <a:p>
            <a:pPr lvl="1" indent="-304800">
              <a:spcBef>
                <a:spcPts val="0"/>
              </a:spcBef>
              <a:buSzPts val="1200"/>
              <a:buChar char="•"/>
            </a:pPr>
            <a:r>
              <a:rPr lang="en" sz="1400" dirty="0"/>
              <a:t>Charles Babbage – First general purpose machine</a:t>
            </a:r>
          </a:p>
          <a:p>
            <a:pPr lvl="1" indent="-304800">
              <a:spcBef>
                <a:spcPts val="0"/>
              </a:spcBef>
              <a:buSzPts val="1200"/>
              <a:buChar char="•"/>
            </a:pPr>
            <a:r>
              <a:rPr lang="en" sz="1400" dirty="0"/>
              <a:t>Ada Lovelace – First programmer of the general purpose machine</a:t>
            </a:r>
          </a:p>
          <a:p>
            <a:pPr marL="609600" lvl="1" indent="0">
              <a:spcBef>
                <a:spcPts val="0"/>
              </a:spcBef>
              <a:buSzPts val="1200"/>
              <a:buNone/>
            </a:pPr>
            <a:endParaRPr sz="1400"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en" sz="1400" dirty="0"/>
              <a:t>We have come a long way over the years!!</a:t>
            </a: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b="1" dirty="0"/>
          </a:p>
        </p:txBody>
      </p:sp>
      <p:pic>
        <p:nvPicPr>
          <p:cNvPr id="194" name="Google Shape;1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250" y="497243"/>
            <a:ext cx="2794000" cy="4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1045028" y="4384816"/>
            <a:ext cx="5291155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" sz="950" dirty="0">
                <a:solidFill>
                  <a:srgbClr val="222222"/>
                </a:solidFill>
              </a:rPr>
              <a:t>This portrait of </a:t>
            </a:r>
            <a:r>
              <a:rPr lang="en" sz="950" u="sng" dirty="0">
                <a:solidFill>
                  <a:srgbClr val="0B0080"/>
                </a:solidFill>
                <a:hlinkClick r:id="rId4"/>
              </a:rPr>
              <a:t>Jacquard</a:t>
            </a:r>
            <a:r>
              <a:rPr lang="en" sz="950" dirty="0">
                <a:solidFill>
                  <a:srgbClr val="222222"/>
                </a:solidFill>
              </a:rPr>
              <a:t> was woven in silk on a Jacquard loom and required 24,000 punched cards to create (1839). “  - ref: https://en.wikipedia.org/wiki/Jacquard_loom</a:t>
            </a:r>
            <a:endParaRPr dirty="0"/>
          </a:p>
        </p:txBody>
      </p:sp>
      <p:pic>
        <p:nvPicPr>
          <p:cNvPr id="6" name="Picture 2" descr="File:A Jacquard loom showing information punchcards, National Museum of Scotlan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969" y="951214"/>
            <a:ext cx="1932334" cy="128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197021" y="2238632"/>
            <a:ext cx="196428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202122"/>
                </a:solidFill>
                <a:latin typeface="Arial" panose="020B0604020202020204" pitchFamily="34" charset="0"/>
              </a:rPr>
              <a:t>A Jacquard– ref: https://en.wikipedia.org/wiki/File:A_Jacquard_loom_showing_information_punchcards,_National_Museum_of_Scotland.jpg</a:t>
            </a:r>
          </a:p>
          <a:p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976" y="1078800"/>
            <a:ext cx="2191325" cy="1647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</a:t>
            </a:r>
            <a:endParaRPr/>
          </a:p>
        </p:txBody>
      </p:sp>
      <p:sp>
        <p:nvSpPr>
          <p:cNvPr id="202" name="Google Shape;202;p41"/>
          <p:cNvSpPr txBox="1">
            <a:spLocks noGrp="1"/>
          </p:cNvSpPr>
          <p:nvPr>
            <p:ph type="body" idx="1"/>
          </p:nvPr>
        </p:nvSpPr>
        <p:spPr>
          <a:xfrm>
            <a:off x="415650" y="1271075"/>
            <a:ext cx="3236400" cy="33000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sz="1400" dirty="0"/>
              <a:t>Come a long way!</a:t>
            </a:r>
            <a:endParaRPr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 dirty="0"/>
              <a:t>Part of our everyday life</a:t>
            </a:r>
            <a:endParaRPr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 dirty="0"/>
              <a:t>Phones, Watches, Laptops, more</a:t>
            </a:r>
            <a:endParaRPr sz="1400" dirty="0"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sz="1400" dirty="0"/>
              <a:t>None of it works without people!</a:t>
            </a:r>
            <a:endParaRPr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 dirty="0"/>
              <a:t>Technology is a </a:t>
            </a:r>
            <a:r>
              <a:rPr lang="en" sz="1400" u="sng" dirty="0"/>
              <a:t>human activity</a:t>
            </a:r>
            <a:endParaRPr sz="1400" u="sng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 dirty="0"/>
              <a:t>Computers work in concert with humanity, not seperate.</a:t>
            </a:r>
            <a:endParaRPr sz="12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 dirty="0"/>
              <a:t>Think of a violin</a:t>
            </a:r>
            <a:endParaRPr sz="1200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200" dirty="0"/>
              <a:t>Does it create music by itself?</a:t>
            </a:r>
            <a:endParaRPr sz="1200" dirty="0"/>
          </a:p>
        </p:txBody>
      </p:sp>
      <p:pic>
        <p:nvPicPr>
          <p:cNvPr id="203" name="Google Shape;2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150" y="497250"/>
            <a:ext cx="2555699" cy="19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5299" y="2504475"/>
            <a:ext cx="1549550" cy="20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8725" y="1271075"/>
            <a:ext cx="1753025" cy="17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5640" y="2925475"/>
            <a:ext cx="1886134" cy="17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 descr="Larger View of Galaxy S10+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48283" y="2856700"/>
            <a:ext cx="2337367" cy="17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415638" y="124935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Computers Hold STATE</a:t>
            </a:r>
            <a:endParaRPr dirty="0"/>
          </a:p>
        </p:txBody>
      </p:sp>
      <p:sp>
        <p:nvSpPr>
          <p:cNvPr id="213" name="Google Shape;213;p42"/>
          <p:cNvSpPr txBox="1">
            <a:spLocks noGrp="1"/>
          </p:cNvSpPr>
          <p:nvPr>
            <p:ph type="body" idx="1"/>
          </p:nvPr>
        </p:nvSpPr>
        <p:spPr>
          <a:xfrm>
            <a:off x="368382" y="796935"/>
            <a:ext cx="8407212" cy="3083502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sz="1400" dirty="0"/>
              <a:t>Think of water states</a:t>
            </a:r>
            <a:endParaRPr sz="1400" dirty="0"/>
          </a:p>
          <a:p>
            <a:pPr marL="914400" lvl="1" indent="-298450" algn="l" rtl="0">
              <a:spcBef>
                <a:spcPts val="0"/>
              </a:spcBef>
              <a:spcAft>
                <a:spcPts val="600"/>
              </a:spcAft>
              <a:buSzPts val="1100"/>
              <a:buChar char="○"/>
            </a:pPr>
            <a:r>
              <a:rPr lang="en" sz="1400" dirty="0"/>
              <a:t>Liquid, Ice, Gas - it is said to have multiple states. </a:t>
            </a:r>
            <a:endParaRPr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 dirty="0"/>
              <a:t>Memory has two states (binary) </a:t>
            </a:r>
            <a:endParaRPr sz="14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400" dirty="0"/>
              <a:t>On and Off/ Yes and No / true and false/ 1 and 0 </a:t>
            </a:r>
            <a:endParaRPr sz="1400" dirty="0"/>
          </a:p>
          <a:p>
            <a:pPr marL="457200" lvl="0" indent="-304800" algn="l" rtl="0">
              <a:spcBef>
                <a:spcPts val="0"/>
              </a:spcBef>
              <a:spcAft>
                <a:spcPts val="600"/>
              </a:spcAft>
              <a:buSzPts val="1200"/>
              <a:buChar char="●"/>
            </a:pPr>
            <a:r>
              <a:rPr lang="en" sz="1400" dirty="0"/>
              <a:t>This is stored in a </a:t>
            </a:r>
            <a:r>
              <a:rPr lang="en" sz="1400" b="1" dirty="0"/>
              <a:t>BIT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/>
              <a:buChar char="●"/>
            </a:pPr>
            <a:r>
              <a:rPr lang="en-US" sz="1400" dirty="0"/>
              <a:t>8 bits = 1 byte, basic unit of information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 dirty="0"/>
              <a:t>All the representational power of the computer</a:t>
            </a:r>
            <a:endParaRPr sz="14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400" dirty="0"/>
              <a:t>A bunch of  </a:t>
            </a:r>
            <a:r>
              <a:rPr lang="en" sz="1400" b="1" dirty="0"/>
              <a:t>bits</a:t>
            </a:r>
            <a:endParaRPr sz="1400" b="1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400" dirty="0"/>
              <a:t>Representing various states!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713" y="2769479"/>
            <a:ext cx="3194625" cy="6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1;p43">
            <a:extLst>
              <a:ext uri="{FF2B5EF4-FFF2-40B4-BE49-F238E27FC236}">
                <a16:creationId xmlns:a16="http://schemas.microsoft.com/office/drawing/2014/main" id="{F9335D2C-0A1D-4DC6-8FF5-163F3ACF10B4}"/>
              </a:ext>
            </a:extLst>
          </p:cNvPr>
          <p:cNvSpPr txBox="1">
            <a:spLocks/>
          </p:cNvSpPr>
          <p:nvPr/>
        </p:nvSpPr>
        <p:spPr>
          <a:xfrm>
            <a:off x="368382" y="3499223"/>
            <a:ext cx="3802884" cy="12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Char char="●"/>
            </a:pPr>
            <a:r>
              <a:rPr lang="en-US" sz="1400" dirty="0"/>
              <a:t>Would be painful to write it out / set it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/>
              <a:buChar char="○"/>
            </a:pPr>
            <a:r>
              <a:rPr lang="en-US" sz="1400" dirty="0"/>
              <a:t>All the time! </a:t>
            </a:r>
          </a:p>
          <a:p>
            <a:pPr>
              <a:spcBef>
                <a:spcPts val="0"/>
              </a:spcBef>
              <a:buFont typeface="Arial"/>
              <a:buChar char="●"/>
            </a:pPr>
            <a:r>
              <a:rPr lang="en-US" sz="1400" dirty="0"/>
              <a:t>We want to write English words</a:t>
            </a:r>
          </a:p>
          <a:p>
            <a:pPr lvl="1">
              <a:spcBef>
                <a:spcPts val="0"/>
              </a:spcBef>
              <a:buFont typeface="Arial"/>
              <a:buChar char="○"/>
            </a:pPr>
            <a:r>
              <a:rPr lang="en-US" sz="1400" dirty="0"/>
              <a:t>Thus the power of programming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38" y="4186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Bits and Numbers</a:t>
            </a:r>
            <a:endParaRPr dirty="0"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38" y="1250953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assign values based on location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Every location can have 2 values (0 or 1)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First spot - even or odd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Second spot - 2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Third spot - 4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3 bits can represent 8 different things  (0-7)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1" y="2788388"/>
            <a:ext cx="1748639" cy="1532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3A27C3-BF55-6A46-AD97-7C242A31D4DC}"/>
              </a:ext>
            </a:extLst>
          </p:cNvPr>
          <p:cNvSpPr txBox="1"/>
          <p:nvPr/>
        </p:nvSpPr>
        <p:spPr>
          <a:xfrm>
            <a:off x="4802588" y="4049759"/>
            <a:ext cx="4083600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Key Point </a:t>
            </a:r>
          </a:p>
          <a:p>
            <a:r>
              <a:rPr lang="en-US" dirty="0"/>
              <a:t>With only three “bits” we can represent 8 values. An efficient use of space.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1C61-B300-BD46-AA8C-FACFC0327575}"/>
              </a:ext>
            </a:extLst>
          </p:cNvPr>
          <p:cNvSpPr txBox="1"/>
          <p:nvPr/>
        </p:nvSpPr>
        <p:spPr>
          <a:xfrm>
            <a:off x="6319699" y="2012232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 =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9280B7-B1FC-A949-8CA0-762C594994C4}"/>
              </a:ext>
            </a:extLst>
          </p:cNvPr>
          <p:cNvSpPr txBox="1"/>
          <p:nvPr/>
        </p:nvSpPr>
        <p:spPr>
          <a:xfrm>
            <a:off x="6339173" y="2328170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 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FE040-F693-F045-9C71-DBABF7C1474C}"/>
              </a:ext>
            </a:extLst>
          </p:cNvPr>
          <p:cNvSpPr txBox="1"/>
          <p:nvPr/>
        </p:nvSpPr>
        <p:spPr>
          <a:xfrm>
            <a:off x="6339173" y="1421127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 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8B3DF-FEDF-3F46-8DE7-3ED8558F4721}"/>
              </a:ext>
            </a:extLst>
          </p:cNvPr>
          <p:cNvSpPr txBox="1"/>
          <p:nvPr/>
        </p:nvSpPr>
        <p:spPr>
          <a:xfrm>
            <a:off x="6339173" y="1720760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 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AEAFE-9224-0749-AECD-3325DCFDA0B9}"/>
              </a:ext>
            </a:extLst>
          </p:cNvPr>
          <p:cNvSpPr txBox="1"/>
          <p:nvPr/>
        </p:nvSpPr>
        <p:spPr>
          <a:xfrm>
            <a:off x="6239787" y="2812232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1111 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CADA1-9508-8C4D-B44A-AB8610CBB264}"/>
              </a:ext>
            </a:extLst>
          </p:cNvPr>
          <p:cNvSpPr txBox="1"/>
          <p:nvPr/>
        </p:nvSpPr>
        <p:spPr>
          <a:xfrm>
            <a:off x="6926192" y="281223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F61CA-BFAB-6847-9373-F3B6D600C533}"/>
              </a:ext>
            </a:extLst>
          </p:cNvPr>
          <p:cNvSpPr txBox="1"/>
          <p:nvPr/>
        </p:nvSpPr>
        <p:spPr>
          <a:xfrm>
            <a:off x="6985220" y="230994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ADFB8-9A17-0F4A-8979-8F30FE23A361}"/>
              </a:ext>
            </a:extLst>
          </p:cNvPr>
          <p:cNvSpPr txBox="1"/>
          <p:nvPr/>
        </p:nvSpPr>
        <p:spPr>
          <a:xfrm>
            <a:off x="6985220" y="20203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EC7B0-C633-C142-9742-75514AE2F5E2}"/>
              </a:ext>
            </a:extLst>
          </p:cNvPr>
          <p:cNvSpPr txBox="1"/>
          <p:nvPr/>
        </p:nvSpPr>
        <p:spPr>
          <a:xfrm>
            <a:off x="6975885" y="171502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43D09-3F92-1348-BA26-D20B42975421}"/>
              </a:ext>
            </a:extLst>
          </p:cNvPr>
          <p:cNvSpPr txBox="1"/>
          <p:nvPr/>
        </p:nvSpPr>
        <p:spPr>
          <a:xfrm>
            <a:off x="6985220" y="1424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09182C-F055-CF44-9F18-6D04ABC8284E}"/>
              </a:ext>
            </a:extLst>
          </p:cNvPr>
          <p:cNvSpPr txBox="1"/>
          <p:nvPr/>
        </p:nvSpPr>
        <p:spPr>
          <a:xfrm>
            <a:off x="6239787" y="2569405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1001 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88FCB2-7AC8-CC43-B561-5AAD0765C717}"/>
              </a:ext>
            </a:extLst>
          </p:cNvPr>
          <p:cNvSpPr txBox="1"/>
          <p:nvPr/>
        </p:nvSpPr>
        <p:spPr>
          <a:xfrm>
            <a:off x="7006105" y="257285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2737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38" y="4186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Bits and Numbers</a:t>
            </a:r>
            <a:endParaRPr dirty="0"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38" y="1250953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assign values based on location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Every location can have 2 values (0 or 1)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First spot - even or odd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Second spot - 2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Third spot - 4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3 bits can represent 8 different things  (0-7)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1" y="2788388"/>
            <a:ext cx="1748639" cy="15323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55021" y="3323711"/>
            <a:ext cx="4225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1 * 2</a:t>
            </a:r>
            <a:r>
              <a:rPr lang="en-US" sz="2400" baseline="30000" dirty="0"/>
              <a:t>0</a:t>
            </a:r>
            <a:r>
              <a:rPr lang="en-US" sz="2400" dirty="0"/>
              <a:t> + 0 * 2</a:t>
            </a:r>
            <a:r>
              <a:rPr lang="en-US" sz="2400" baseline="30000" dirty="0"/>
              <a:t>1</a:t>
            </a:r>
            <a:r>
              <a:rPr lang="en-US" sz="2400" dirty="0"/>
              <a:t> + 0 * 2</a:t>
            </a:r>
            <a:r>
              <a:rPr lang="en-US" sz="2400" baseline="30000" dirty="0"/>
              <a:t>2</a:t>
            </a:r>
            <a:r>
              <a:rPr lang="en-US" sz="2400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4007638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38" y="221574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Bits and Numbers</a:t>
            </a:r>
            <a:endParaRPr dirty="0"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38" y="936009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assign values based on location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Every location can have 2 values (0 or 1)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First spot - even or odd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Second spot - 2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Third spot - 4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3 bits can represent 8 different things  (0-7)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336352"/>
              </p:ext>
            </p:extLst>
          </p:nvPr>
        </p:nvGraphicFramePr>
        <p:xfrm>
          <a:off x="685800" y="2476510"/>
          <a:ext cx="1939158" cy="69625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6386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6386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6386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481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481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712223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602472"/>
              </p:ext>
            </p:extLst>
          </p:nvPr>
        </p:nvGraphicFramePr>
        <p:xfrm>
          <a:off x="688428" y="3245616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2</a:t>
                      </a:r>
                      <a:r>
                        <a:rPr lang="en-US" baseline="30000"/>
                        <a:t>1</a:t>
                      </a:r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187499"/>
                  </a:ext>
                </a:extLst>
              </a:tr>
            </a:tbl>
          </a:graphicData>
        </a:graphic>
      </p:graphicFrame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450599"/>
              </p:ext>
            </p:extLst>
          </p:nvPr>
        </p:nvGraphicFramePr>
        <p:xfrm>
          <a:off x="685800" y="4084505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05941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95909" y="2535684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703134" y="3254664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59127" y="4117897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2</a:t>
            </a:r>
          </a:p>
        </p:txBody>
      </p:sp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84062"/>
              </p:ext>
            </p:extLst>
          </p:nvPr>
        </p:nvGraphicFramePr>
        <p:xfrm>
          <a:off x="3577462" y="2543449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2</a:t>
                      </a:r>
                      <a:r>
                        <a:rPr lang="en-US" baseline="30000"/>
                        <a:t>1</a:t>
                      </a:r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540598"/>
                  </a:ext>
                </a:extLst>
              </a:tr>
            </a:tbl>
          </a:graphicData>
        </a:graphic>
      </p:graphicFrame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97020"/>
              </p:ext>
            </p:extLst>
          </p:nvPr>
        </p:nvGraphicFramePr>
        <p:xfrm>
          <a:off x="3586005" y="3297367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97444"/>
                  </a:ext>
                </a:extLst>
              </a:tr>
            </a:tbl>
          </a:graphicData>
        </a:graphic>
      </p:graphicFrame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908712"/>
              </p:ext>
            </p:extLst>
          </p:nvPr>
        </p:nvGraphicFramePr>
        <p:xfrm>
          <a:off x="3603723" y="4051285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190836"/>
                  </a:ext>
                </a:extLst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5634861" y="2547977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3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631568" y="3330757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4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631568" y="4117897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5</a:t>
            </a:r>
          </a:p>
        </p:txBody>
      </p:sp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675647"/>
              </p:ext>
            </p:extLst>
          </p:nvPr>
        </p:nvGraphicFramePr>
        <p:xfrm>
          <a:off x="6395545" y="2543449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033601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158132"/>
              </p:ext>
            </p:extLst>
          </p:nvPr>
        </p:nvGraphicFramePr>
        <p:xfrm>
          <a:off x="6391929" y="3297367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992944"/>
                  </a:ext>
                </a:extLst>
              </a:tr>
            </a:tbl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8328459" y="2576841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6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328459" y="3364152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4387D78AC76C4289401EF66FB51FCC" ma:contentTypeVersion="15" ma:contentTypeDescription="Create a new document." ma:contentTypeScope="" ma:versionID="d3659bec8b8330148a03d82a9d99f412">
  <xsd:schema xmlns:xsd="http://www.w3.org/2001/XMLSchema" xmlns:xs="http://www.w3.org/2001/XMLSchema" xmlns:p="http://schemas.microsoft.com/office/2006/metadata/properties" xmlns:ns3="92c41bee-f0ee-4aa6-9399-a35fbb883510" xmlns:ns4="e06ed288-fd75-4b50-bbed-f5a5df88c31c" targetNamespace="http://schemas.microsoft.com/office/2006/metadata/properties" ma:root="true" ma:fieldsID="1a21d371127b63848c9a2290f5945250" ns3:_="" ns4:_="">
    <xsd:import namespace="92c41bee-f0ee-4aa6-9399-a35fbb883510"/>
    <xsd:import namespace="e06ed288-fd75-4b50-bbed-f5a5df88c3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41bee-f0ee-4aa6-9399-a35fbb8835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ed288-fd75-4b50-bbed-f5a5df88c31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2c41bee-f0ee-4aa6-9399-a35fbb883510" xsi:nil="true"/>
  </documentManagement>
</p:properties>
</file>

<file path=customXml/itemProps1.xml><?xml version="1.0" encoding="utf-8"?>
<ds:datastoreItem xmlns:ds="http://schemas.openxmlformats.org/officeDocument/2006/customXml" ds:itemID="{A16D2A75-1F28-499B-94AA-6F07FB36F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7A087E-12B7-4DA0-9023-7F9FB386A1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c41bee-f0ee-4aa6-9399-a35fbb883510"/>
    <ds:schemaRef ds:uri="e06ed288-fd75-4b50-bbed-f5a5df88c3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35BB713-411A-4FA9-841F-3A543B41A26D}">
  <ds:schemaRefs>
    <ds:schemaRef ds:uri="http://schemas.openxmlformats.org/package/2006/metadata/core-properties"/>
    <ds:schemaRef ds:uri="http://purl.org/dc/elements/1.1/"/>
    <ds:schemaRef ds:uri="e06ed288-fd75-4b50-bbed-f5a5df88c31c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92c41bee-f0ee-4aa6-9399-a35fbb883510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1945</TotalTime>
  <Words>1808</Words>
  <Application>Microsoft Office PowerPoint</Application>
  <PresentationFormat>On-screen Show (16:9)</PresentationFormat>
  <Paragraphs>267</Paragraphs>
  <Slides>21</Slides>
  <Notes>16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Source Sans Pro</vt:lpstr>
      <vt:lpstr>Arial</vt:lpstr>
      <vt:lpstr>Proxima Nova</vt:lpstr>
      <vt:lpstr>JetBrains Mono</vt:lpstr>
      <vt:lpstr>Consolas</vt:lpstr>
      <vt:lpstr>Wingdings</vt:lpstr>
      <vt:lpstr>Courier New</vt:lpstr>
      <vt:lpstr>Office Theme</vt:lpstr>
      <vt:lpstr>PowerPoint Presentation</vt:lpstr>
      <vt:lpstr>Announcements</vt:lpstr>
      <vt:lpstr>Opening Question</vt:lpstr>
      <vt:lpstr>First Computer?</vt:lpstr>
      <vt:lpstr>Computers</vt:lpstr>
      <vt:lpstr>Computers Hold STATE</vt:lpstr>
      <vt:lpstr>Bits and Numbers</vt:lpstr>
      <vt:lpstr>Bits and Numbers</vt:lpstr>
      <vt:lpstr>Bits and Numbers</vt:lpstr>
      <vt:lpstr>Bits and Numbers</vt:lpstr>
      <vt:lpstr>Coding</vt:lpstr>
      <vt:lpstr>Java Bytecode</vt:lpstr>
      <vt:lpstr>Warm Up Problem </vt:lpstr>
      <vt:lpstr>Farmer Solution</vt:lpstr>
      <vt:lpstr>Live Code Example</vt:lpstr>
      <vt:lpstr>Program is a set of instructions</vt:lpstr>
      <vt:lpstr>Method</vt:lpstr>
      <vt:lpstr>Program is a set of instructions – one more example</vt:lpstr>
      <vt:lpstr>Program is a set of instructions – one more example</vt:lpstr>
      <vt:lpstr>Program is a set of instructions – one more example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mmoraes</dc:creator>
  <cp:lastModifiedBy>Marcia Moraes</cp:lastModifiedBy>
  <cp:revision>30</cp:revision>
  <dcterms:modified xsi:type="dcterms:W3CDTF">2023-08-08T21:47:48Z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0x010100074387D78AC76C4289401EF66FB51FCC</vt:lpwstr>
  </property>
</Properties>
</file>